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2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68.xml" ContentType="application/vnd.openxmlformats-officedocument.presentationml.tags+xml"/>
  <Override PartName="/ppt/tags/tag53.xml" ContentType="application/vnd.openxmlformats-officedocument.presentationml.tags+xml"/>
  <Override PartName="/ppt/tags/tag51.xml" ContentType="application/vnd.openxmlformats-officedocument.presentationml.tags+xml"/>
  <Override PartName="/ppt/tags/tag167.xml" ContentType="application/vnd.openxmlformats-officedocument.presentationml.tags+xml"/>
  <Override PartName="/ppt/tags/tag52.xml" ContentType="application/vnd.openxmlformats-officedocument.presentationml.tags+xml"/>
  <Override PartName="/ppt/tags/tag166.xml" ContentType="application/vnd.openxmlformats-officedocument.presentationml.tags+xml"/>
  <Override PartName="/ppt/tags/tag165.xml" ContentType="application/vnd.openxmlformats-officedocument.presentationml.tags+xml"/>
  <Override PartName="/ppt/tags/tag164.xml" ContentType="application/vnd.openxmlformats-officedocument.presentationml.tags+xml"/>
  <Override PartName="/ppt/tags/tag163.xml" ContentType="application/vnd.openxmlformats-officedocument.presentationml.tags+xml"/>
  <Override PartName="/ppt/tags/tag50.xml" ContentType="application/vnd.openxmlformats-officedocument.presentationml.tags+xml"/>
  <Override PartName="/docProps/app.xml" ContentType="application/vnd.openxmlformats-officedocument.extended-properties+xml"/>
  <Override PartName="/ppt/tags/tag16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docProps/custom.xml" ContentType="application/vnd.openxmlformats-officedocument.custom-properties+xml"/>
  <Override PartName="/docProps/core.xml" ContentType="application/vnd.openxmlformats-package.core-properties+xml"/>
  <Override PartName="/ppt/tags/tag161.xml" ContentType="application/vnd.openxmlformats-officedocument.presentationml.tags+xml"/>
  <Override PartName="/ppt/tags/tag160.xml" ContentType="application/vnd.openxmlformats-officedocument.presentationml.tags+xml"/>
  <Override PartName="/ppt/tags/tag150.xml" ContentType="application/vnd.openxmlformats-officedocument.presentationml.tags+xml"/>
  <Override PartName="/ppt/tags/tag149.xml" ContentType="application/vnd.openxmlformats-officedocument.presentationml.tags+xml"/>
  <Override PartName="/ppt/tags/tag148.xml" ContentType="application/vnd.openxmlformats-officedocument.presentationml.tags+xml"/>
  <Override PartName="/ppt/tags/tag147.xml" ContentType="application/vnd.openxmlformats-officedocument.presentationml.tags+xml"/>
  <Override PartName="/ppt/tags/tag146.xml" ContentType="application/vnd.openxmlformats-officedocument.presentationml.tags+xml"/>
  <Override PartName="/ppt/tags/tag145.xml" ContentType="application/vnd.openxmlformats-officedocument.presentationml.tags+xml"/>
  <Override PartName="/ppt/tags/tag144.xml" ContentType="application/vnd.openxmlformats-officedocument.presentationml.tags+xml"/>
  <Override PartName="/ppt/tags/tag143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9.xml" ContentType="application/vnd.openxmlformats-officedocument.presentationml.tags+xml"/>
  <Override PartName="/ppt/tags/tag158.xml" ContentType="application/vnd.openxmlformats-officedocument.presentationml.tags+xml"/>
  <Override PartName="/ppt/tags/tag157.xml" ContentType="application/vnd.openxmlformats-officedocument.presentationml.tags+xml"/>
  <Override PartName="/ppt/tags/tag156.xml" ContentType="application/vnd.openxmlformats-officedocument.presentationml.tags+xml"/>
  <Override PartName="/ppt/tags/tag155.xml" ContentType="application/vnd.openxmlformats-officedocument.presentationml.tags+xml"/>
  <Override PartName="/ppt/tags/tag54.xml" ContentType="application/vnd.openxmlformats-officedocument.presentationml.tags+xml"/>
  <Override PartName="/ppt/tags/tag154.xml" ContentType="application/vnd.openxmlformats-officedocument.presentationml.tags+xml"/>
  <Override PartName="/ppt/tags/tag42.xml" ContentType="application/vnd.openxmlformats-officedocument.presentationml.tags+xml"/>
  <Override PartName="/ppt/tags/tag41.xml" ContentType="application/vnd.openxmlformats-officedocument.presentationml.tags+xml"/>
  <Override PartName="/ppt/tags/tag4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0.xml" ContentType="application/vnd.openxmlformats-officedocument.presentationml.tags+xml"/>
  <Override PartName="/ppt/tags/tag9.xml" ContentType="application/vnd.openxmlformats-officedocument.presentationml.tags+xml"/>
  <Override PartName="/ppt/tags/tag8.xml" ContentType="application/vnd.openxmlformats-officedocument.presentationml.tag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31.xml" ContentType="application/vnd.openxmlformats-officedocument.presentationml.tags+xml"/>
  <Override PartName="/ppt/tags/tag30.xml" ContentType="application/vnd.openxmlformats-officedocument.presentationml.tags+xml"/>
  <Override PartName="/ppt/tags/tag29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142.xml" ContentType="application/vnd.openxmlformats-officedocument.presentationml.tags+xml"/>
  <Override PartName="/ppt/tags/tag141.xml" ContentType="application/vnd.openxmlformats-officedocument.presentationml.tags+xml"/>
  <Override PartName="/ppt/tags/tag140.xml" ContentType="application/vnd.openxmlformats-officedocument.presentationml.tags+xml"/>
  <Override PartName="/ppt/tags/tag91.xml" ContentType="application/vnd.openxmlformats-officedocument.presentationml.tags+xml"/>
  <Override PartName="/ppt/tags/tag9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89.xml" ContentType="application/vnd.openxmlformats-officedocument.presentationml.tags+xml"/>
  <Override PartName="/ppt/tags/tag88.xml" ContentType="application/vnd.openxmlformats-officedocument.presentationml.tags+xml"/>
  <Override PartName="/ppt/tags/tag87.xml" ContentType="application/vnd.openxmlformats-officedocument.presentationml.tags+xml"/>
  <Override PartName="/ppt/tags/tag86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9.xml" ContentType="application/vnd.openxmlformats-officedocument.presentationml.tags+xml"/>
  <Override PartName="/ppt/tags/tag98.xml" ContentType="application/vnd.openxmlformats-officedocument.presentationml.tags+xml"/>
  <Override PartName="/ppt/tags/tag97.xml" ContentType="application/vnd.openxmlformats-officedocument.presentationml.tags+xml"/>
  <Override PartName="/ppt/tags/tag96.xml" ContentType="application/vnd.openxmlformats-officedocument.presentationml.tags+xml"/>
  <Override PartName="/ppt/tags/tag95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85.xml" ContentType="application/vnd.openxmlformats-officedocument.presentationml.tags+xml"/>
  <Override PartName="/ppt/tags/tag84.xml" ContentType="application/vnd.openxmlformats-officedocument.presentationml.tags+xml"/>
  <Override PartName="/ppt/tags/tag83.xml" ContentType="application/vnd.openxmlformats-officedocument.presentationml.tags+xml"/>
  <Override PartName="/ppt/tags/tag74.xml" ContentType="application/vnd.openxmlformats-officedocument.presentationml.tags+xml"/>
  <Override PartName="/ppt/tags/tag73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72.xml" ContentType="application/vnd.openxmlformats-officedocument.presentationml.tags+xml"/>
  <Override PartName="/ppt/tags/tag71.xml" ContentType="application/vnd.openxmlformats-officedocument.presentationml.tags+xml"/>
  <Override PartName="/ppt/tags/tag70.xml" ContentType="application/vnd.openxmlformats-officedocument.presentationml.tags+xml"/>
  <Override PartName="/ppt/tags/tag69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8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81.xml" ContentType="application/vnd.openxmlformats-officedocument.presentationml.tags+xml"/>
  <Override PartName="/ppt/tags/tag80.xml" ContentType="application/vnd.openxmlformats-officedocument.presentationml.tags+xml"/>
  <Override PartName="/ppt/tags/tag79.xml" ContentType="application/vnd.openxmlformats-officedocument.presentationml.tags+xml"/>
  <Override PartName="/ppt/tags/tag78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28.xml" ContentType="application/vnd.openxmlformats-officedocument.presentationml.tags+xml"/>
  <Override PartName="/ppt/tags/tag127.xml" ContentType="application/vnd.openxmlformats-officedocument.presentationml.tags+xml"/>
  <Override PartName="/ppt/tags/tag126.xml" ContentType="application/vnd.openxmlformats-officedocument.presentationml.tags+xml"/>
  <Override PartName="/ppt/tags/tag125.xml" ContentType="application/vnd.openxmlformats-officedocument.presentationml.tags+xml"/>
  <Override PartName="/ppt/tags/tag124.xml" ContentType="application/vnd.openxmlformats-officedocument.presentationml.tags+xml"/>
  <Override PartName="/ppt/tags/tag123.xml" ContentType="application/vnd.openxmlformats-officedocument.presentationml.tags+xml"/>
  <Override PartName="/ppt/tags/tag55.xml" ContentType="application/vnd.openxmlformats-officedocument.presentationml.tags+xml"/>
  <Override PartName="/ppt/tags/tag122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9.xml" ContentType="application/vnd.openxmlformats-officedocument.presentationml.tags+xml"/>
  <Override PartName="/ppt/tags/tag138.xml" ContentType="application/vnd.openxmlformats-officedocument.presentationml.tags+xml"/>
  <Override PartName="/ppt/tags/tag137.xml" ContentType="application/vnd.openxmlformats-officedocument.presentationml.tags+xml"/>
  <Override PartName="/ppt/tags/tag136.xml" ContentType="application/vnd.openxmlformats-officedocument.presentationml.tags+xml"/>
  <Override PartName="/ppt/tags/tag135.xml" ContentType="application/vnd.openxmlformats-officedocument.presentationml.tags+xml"/>
  <Override PartName="/ppt/tags/tag134.xml" ContentType="application/vnd.openxmlformats-officedocument.presentationml.tags+xml"/>
  <Override PartName="/ppt/tags/tag133.xml" ContentType="application/vnd.openxmlformats-officedocument.presentationml.tags+xml"/>
  <Override PartName="/ppt/tags/tag132.xml" ContentType="application/vnd.openxmlformats-officedocument.presentationml.tags+xml"/>
  <Override PartName="/ppt/tags/tag121.xml" ContentType="application/vnd.openxmlformats-officedocument.presentationml.tags+xml"/>
  <Override PartName="/ppt/tags/tag120.xml" ContentType="application/vnd.openxmlformats-officedocument.presentationml.tags+xml"/>
  <Override PartName="/ppt/tags/tag119.xml" ContentType="application/vnd.openxmlformats-officedocument.presentationml.tags+xml"/>
  <Override PartName="/ppt/tags/tag108.xml" ContentType="application/vnd.openxmlformats-officedocument.presentationml.tags+xml"/>
  <Override PartName="/ppt/tags/tag107.xml" ContentType="application/vnd.openxmlformats-officedocument.presentationml.tags+xml"/>
  <Override PartName="/ppt/tags/tag106.xml" ContentType="application/vnd.openxmlformats-officedocument.presentationml.tags+xml"/>
  <Override PartName="/ppt/tags/tag105.xml" ContentType="application/vnd.openxmlformats-officedocument.presentationml.tags+xml"/>
  <Override PartName="/ppt/tags/tag104.xml" ContentType="application/vnd.openxmlformats-officedocument.presentationml.tags+xml"/>
  <Override PartName="/ppt/tags/tag103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8.xml" ContentType="application/vnd.openxmlformats-officedocument.presentationml.tags+xml"/>
  <Override PartName="/ppt/tags/tag117.xml" ContentType="application/vnd.openxmlformats-officedocument.presentationml.tags+xml"/>
  <Override PartName="/ppt/tags/tag116.xml" ContentType="application/vnd.openxmlformats-officedocument.presentationml.tags+xml"/>
  <Override PartName="/ppt/tags/tag115.xml" ContentType="application/vnd.openxmlformats-officedocument.presentationml.tags+xml"/>
  <Override PartName="/ppt/tags/tag114.xml" ContentType="application/vnd.openxmlformats-officedocument.presentationml.tags+xml"/>
  <Override PartName="/ppt/tags/tag113.xml" ContentType="application/vnd.openxmlformats-officedocument.presentationml.tags+xml"/>
  <Override PartName="/ppt/tags/tag112.xml" ContentType="application/vnd.openxmlformats-officedocument.presentationml.tags+xml"/>
  <Override PartName="/ppt/tags/tag67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20"/>
  </p:notesMasterIdLst>
  <p:sldIdLst>
    <p:sldId id="256" r:id="rId3"/>
    <p:sldId id="268" r:id="rId4"/>
    <p:sldId id="301" r:id="rId5"/>
    <p:sldId id="315" r:id="rId6"/>
    <p:sldId id="277" r:id="rId7"/>
    <p:sldId id="282" r:id="rId8"/>
    <p:sldId id="288" r:id="rId9"/>
    <p:sldId id="290" r:id="rId10"/>
    <p:sldId id="291" r:id="rId11"/>
    <p:sldId id="292" r:id="rId12"/>
    <p:sldId id="293" r:id="rId13"/>
    <p:sldId id="296" r:id="rId14"/>
    <p:sldId id="297" r:id="rId15"/>
    <p:sldId id="300" r:id="rId16"/>
    <p:sldId id="276" r:id="rId17"/>
    <p:sldId id="281" r:id="rId18"/>
    <p:sldId id="295" r:id="rId1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ustomXml" Target="../customXml/item2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ustomXml" Target="../customXml/item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51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02CFA-2452-4210-96CE-FF1B40EF2C7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408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B7B70-079D-4391-8156-744AF02D7B8F}" type="slidenum">
              <a:rPr lang="zh-CN" alt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55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02CFA-2452-4210-96CE-FF1B40EF2C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181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31DE8F-678A-4FE2-8CA7-890308BB2B77}" type="slidenum">
              <a:rPr lang="zh-CN" alt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7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31DE8F-678A-4FE2-8CA7-890308BB2B77}" type="slidenum">
              <a:rPr lang="zh-CN" alt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20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31DE8F-678A-4FE2-8CA7-890308BB2B77}" type="slidenum">
              <a:rPr lang="zh-CN" alt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18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E0822-D05B-44FE-A0B2-AA4C5FC2384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62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02CFA-2452-4210-96CE-FF1B40EF2C7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394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83BF-4CBF-47F3-97AF-E8892AFE0A0F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1CE78-C44F-466D-9873-75FAD9DB3C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83BF-4CBF-47F3-97AF-E8892AFE0A0F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1CE78-C44F-466D-9873-75FAD9DB3C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800" y="363600"/>
            <a:ext cx="10515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" b="1678"/>
          <a:stretch>
            <a:fillRect/>
          </a:stretch>
        </p:blipFill>
        <p:spPr bwMode="auto">
          <a:xfrm>
            <a:off x="-19050" y="-3175"/>
            <a:ext cx="12211050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KSO_CT2"/>
          <p:cNvSpPr>
            <a:spLocks noGrp="1"/>
          </p:cNvSpPr>
          <p:nvPr>
            <p:ph type="subTitle" idx="1"/>
          </p:nvPr>
        </p:nvSpPr>
        <p:spPr>
          <a:xfrm>
            <a:off x="5559973" y="5399314"/>
            <a:ext cx="4284199" cy="364852"/>
          </a:xfrm>
          <a:prstGeom prst="roundRect">
            <a:avLst>
              <a:gd name="adj" fmla="val 28518"/>
            </a:avLst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</a:p>
        </p:txBody>
      </p:sp>
      <p:sp>
        <p:nvSpPr>
          <p:cNvPr id="7" name="KSO_CT1"/>
          <p:cNvSpPr>
            <a:spLocks noGrp="1"/>
          </p:cNvSpPr>
          <p:nvPr>
            <p:ph type="title"/>
          </p:nvPr>
        </p:nvSpPr>
        <p:spPr>
          <a:xfrm>
            <a:off x="3065419" y="4528457"/>
            <a:ext cx="9110741" cy="826346"/>
          </a:xfrm>
        </p:spPr>
        <p:txBody>
          <a:bodyPr>
            <a:normAutofit/>
          </a:bodyPr>
          <a:lstStyle>
            <a:lvl1pPr algn="ctr">
              <a:defRPr sz="4400" baseline="0">
                <a:solidFill>
                  <a:schemeClr val="accent1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6D4E-F393-4D2A-A3D3-2A18F1B93588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25F1-D6E5-4D08-BFCD-1CF7C69F46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2019600" y="1792800"/>
            <a:ext cx="8193600" cy="4190400"/>
          </a:xfrm>
        </p:spPr>
        <p:txBody>
          <a:bodyPr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2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6D4E-F393-4D2A-A3D3-2A18F1B93588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25F1-D6E5-4D08-BFCD-1CF7C69F46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2605312" y="2336802"/>
            <a:ext cx="6981376" cy="1235075"/>
          </a:xfrm>
        </p:spPr>
        <p:txBody>
          <a:bodyPr rtlCol="0">
            <a:normAutofit/>
          </a:bodyPr>
          <a:lstStyle>
            <a:lvl1pPr algn="ctr">
              <a:defRPr lang="en-US" sz="3800" dirty="0">
                <a:effectLst>
                  <a:outerShdw blurRad="60007" dist="88900" dir="15000000" sy="30000" kx="-1800000" algn="bl" rotWithShape="0">
                    <a:schemeClr val="accent1">
                      <a:lumMod val="50000"/>
                      <a:alpha val="30000"/>
                    </a:schemeClr>
                  </a:outerShdw>
                </a:effectLst>
                <a:latin typeface="Baskerville Old Face" pitchFamily="18" charset="0"/>
              </a:defRPr>
            </a:lvl1pPr>
          </a:lstStyle>
          <a:p>
            <a:pPr lvl="0"/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/>
          </p:nvPr>
        </p:nvSpPr>
        <p:spPr>
          <a:xfrm>
            <a:off x="3977458" y="3650257"/>
            <a:ext cx="4237087" cy="363536"/>
          </a:xfrm>
          <a:prstGeom prst="roundRect">
            <a:avLst>
              <a:gd name="adj" fmla="val 19412"/>
            </a:avLst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rtlCol="0" anchor="ctr">
            <a:normAutofit/>
          </a:bodyPr>
          <a:lstStyle>
            <a:lvl1pPr marL="357505" indent="-357505" algn="ctr">
              <a:buNone/>
              <a:defRPr lang="en-US" altLang="zh-CN" sz="160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6D4E-F393-4D2A-A3D3-2A18F1B93588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25F1-D6E5-4D08-BFCD-1CF7C69F46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2019600" y="1792800"/>
            <a:ext cx="8193600" cy="2113200"/>
          </a:xfrm>
        </p:spPr>
        <p:txBody>
          <a:bodyPr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2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2019600" y="4053600"/>
            <a:ext cx="8193600" cy="2113200"/>
          </a:xfrm>
        </p:spPr>
        <p:txBody>
          <a:bodyPr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2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6D4E-F393-4D2A-A3D3-2A18F1B93588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25F1-D6E5-4D08-BFCD-1CF7C69F46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2"/>
          </a:xfrm>
        </p:spPr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4"/>
            <a:ext cx="5157787" cy="368458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2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6" y="137636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6" y="2200274"/>
            <a:ext cx="5183188" cy="368458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2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6D4E-F393-4D2A-A3D3-2A18F1B93588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25F1-D6E5-4D08-BFCD-1CF7C69F46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>
            <p:custDataLst>
              <p:tags r:id="rId1"/>
            </p:custDataLst>
          </p:nvPr>
        </p:nvSpPr>
        <p:spPr>
          <a:xfrm>
            <a:off x="6038771" y="1665447"/>
            <a:ext cx="923925" cy="850900"/>
          </a:xfrm>
          <a:custGeom>
            <a:avLst/>
            <a:gdLst>
              <a:gd name="connsiteX0" fmla="*/ 652730 w 2764608"/>
              <a:gd name="connsiteY0" fmla="*/ 0 h 2548726"/>
              <a:gd name="connsiteX1" fmla="*/ 2111878 w 2764608"/>
              <a:gd name="connsiteY1" fmla="*/ 0 h 2548726"/>
              <a:gd name="connsiteX2" fmla="*/ 2764608 w 2764608"/>
              <a:gd name="connsiteY2" fmla="*/ 652730 h 2548726"/>
              <a:gd name="connsiteX3" fmla="*/ 2764608 w 2764608"/>
              <a:gd name="connsiteY3" fmla="*/ 1434805 h 2548726"/>
              <a:gd name="connsiteX4" fmla="*/ 2111878 w 2764608"/>
              <a:gd name="connsiteY4" fmla="*/ 2087535 h 2548726"/>
              <a:gd name="connsiteX5" fmla="*/ 1915333 w 2764608"/>
              <a:gd name="connsiteY5" fmla="*/ 2087535 h 2548726"/>
              <a:gd name="connsiteX6" fmla="*/ 2025468 w 2764608"/>
              <a:gd name="connsiteY6" fmla="*/ 2548726 h 2548726"/>
              <a:gd name="connsiteX7" fmla="*/ 1436563 w 2764608"/>
              <a:gd name="connsiteY7" fmla="*/ 2087535 h 2548726"/>
              <a:gd name="connsiteX8" fmla="*/ 652730 w 2764608"/>
              <a:gd name="connsiteY8" fmla="*/ 2087535 h 2548726"/>
              <a:gd name="connsiteX9" fmla="*/ 0 w 2764608"/>
              <a:gd name="connsiteY9" fmla="*/ 1434805 h 2548726"/>
              <a:gd name="connsiteX10" fmla="*/ 0 w 2764608"/>
              <a:gd name="connsiteY10" fmla="*/ 652730 h 2548726"/>
              <a:gd name="connsiteX11" fmla="*/ 652730 w 2764608"/>
              <a:gd name="connsiteY11" fmla="*/ 0 h 254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4608" h="2548726">
                <a:moveTo>
                  <a:pt x="652730" y="0"/>
                </a:moveTo>
                <a:lnTo>
                  <a:pt x="2111878" y="0"/>
                </a:lnTo>
                <a:cubicBezTo>
                  <a:pt x="2472371" y="0"/>
                  <a:pt x="2764608" y="292237"/>
                  <a:pt x="2764608" y="652730"/>
                </a:cubicBezTo>
                <a:lnTo>
                  <a:pt x="2764608" y="1434805"/>
                </a:lnTo>
                <a:cubicBezTo>
                  <a:pt x="2764608" y="1795298"/>
                  <a:pt x="2472371" y="2087535"/>
                  <a:pt x="2111878" y="2087535"/>
                </a:cubicBezTo>
                <a:lnTo>
                  <a:pt x="1915333" y="2087535"/>
                </a:lnTo>
                <a:lnTo>
                  <a:pt x="2025468" y="2548726"/>
                </a:lnTo>
                <a:lnTo>
                  <a:pt x="1436563" y="2087535"/>
                </a:lnTo>
                <a:lnTo>
                  <a:pt x="652730" y="2087535"/>
                </a:lnTo>
                <a:cubicBezTo>
                  <a:pt x="292237" y="2087535"/>
                  <a:pt x="0" y="1795298"/>
                  <a:pt x="0" y="1434805"/>
                </a:cubicBezTo>
                <a:lnTo>
                  <a:pt x="0" y="652730"/>
                </a:lnTo>
                <a:cubicBezTo>
                  <a:pt x="0" y="292237"/>
                  <a:pt x="292237" y="0"/>
                  <a:pt x="652730" y="0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" name="任意多边形 3"/>
          <p:cNvSpPr/>
          <p:nvPr>
            <p:custDataLst>
              <p:tags r:id="rId2"/>
            </p:custDataLst>
          </p:nvPr>
        </p:nvSpPr>
        <p:spPr>
          <a:xfrm>
            <a:off x="4460796" y="2597310"/>
            <a:ext cx="2763838" cy="2549525"/>
          </a:xfrm>
          <a:custGeom>
            <a:avLst/>
            <a:gdLst>
              <a:gd name="connsiteX0" fmla="*/ 652730 w 2764608"/>
              <a:gd name="connsiteY0" fmla="*/ 0 h 2548726"/>
              <a:gd name="connsiteX1" fmla="*/ 2111878 w 2764608"/>
              <a:gd name="connsiteY1" fmla="*/ 0 h 2548726"/>
              <a:gd name="connsiteX2" fmla="*/ 2764608 w 2764608"/>
              <a:gd name="connsiteY2" fmla="*/ 652730 h 2548726"/>
              <a:gd name="connsiteX3" fmla="*/ 2764608 w 2764608"/>
              <a:gd name="connsiteY3" fmla="*/ 1434805 h 2548726"/>
              <a:gd name="connsiteX4" fmla="*/ 2111878 w 2764608"/>
              <a:gd name="connsiteY4" fmla="*/ 2087535 h 2548726"/>
              <a:gd name="connsiteX5" fmla="*/ 1915333 w 2764608"/>
              <a:gd name="connsiteY5" fmla="*/ 2087535 h 2548726"/>
              <a:gd name="connsiteX6" fmla="*/ 2025468 w 2764608"/>
              <a:gd name="connsiteY6" fmla="*/ 2548726 h 2548726"/>
              <a:gd name="connsiteX7" fmla="*/ 1436563 w 2764608"/>
              <a:gd name="connsiteY7" fmla="*/ 2087535 h 2548726"/>
              <a:gd name="connsiteX8" fmla="*/ 652730 w 2764608"/>
              <a:gd name="connsiteY8" fmla="*/ 2087535 h 2548726"/>
              <a:gd name="connsiteX9" fmla="*/ 0 w 2764608"/>
              <a:gd name="connsiteY9" fmla="*/ 1434805 h 2548726"/>
              <a:gd name="connsiteX10" fmla="*/ 0 w 2764608"/>
              <a:gd name="connsiteY10" fmla="*/ 652730 h 2548726"/>
              <a:gd name="connsiteX11" fmla="*/ 652730 w 2764608"/>
              <a:gd name="connsiteY11" fmla="*/ 0 h 254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4608" h="2548726">
                <a:moveTo>
                  <a:pt x="652730" y="0"/>
                </a:moveTo>
                <a:lnTo>
                  <a:pt x="2111878" y="0"/>
                </a:lnTo>
                <a:cubicBezTo>
                  <a:pt x="2472371" y="0"/>
                  <a:pt x="2764608" y="292237"/>
                  <a:pt x="2764608" y="652730"/>
                </a:cubicBezTo>
                <a:lnTo>
                  <a:pt x="2764608" y="1434805"/>
                </a:lnTo>
                <a:cubicBezTo>
                  <a:pt x="2764608" y="1795298"/>
                  <a:pt x="2472371" y="2087535"/>
                  <a:pt x="2111878" y="2087535"/>
                </a:cubicBezTo>
                <a:lnTo>
                  <a:pt x="1915333" y="2087535"/>
                </a:lnTo>
                <a:lnTo>
                  <a:pt x="2025468" y="2548726"/>
                </a:lnTo>
                <a:lnTo>
                  <a:pt x="1436563" y="2087535"/>
                </a:lnTo>
                <a:lnTo>
                  <a:pt x="652730" y="2087535"/>
                </a:lnTo>
                <a:cubicBezTo>
                  <a:pt x="292237" y="2087535"/>
                  <a:pt x="0" y="1795298"/>
                  <a:pt x="0" y="1434805"/>
                </a:cubicBezTo>
                <a:lnTo>
                  <a:pt x="0" y="652730"/>
                </a:lnTo>
                <a:cubicBezTo>
                  <a:pt x="0" y="292237"/>
                  <a:pt x="292237" y="0"/>
                  <a:pt x="65273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2400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sz="4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 flipH="1">
            <a:off x="6424534" y="2178210"/>
            <a:ext cx="1220787" cy="1125537"/>
          </a:xfrm>
          <a:custGeom>
            <a:avLst/>
            <a:gdLst>
              <a:gd name="connsiteX0" fmla="*/ 652730 w 2764608"/>
              <a:gd name="connsiteY0" fmla="*/ 0 h 2548726"/>
              <a:gd name="connsiteX1" fmla="*/ 2111878 w 2764608"/>
              <a:gd name="connsiteY1" fmla="*/ 0 h 2548726"/>
              <a:gd name="connsiteX2" fmla="*/ 2764608 w 2764608"/>
              <a:gd name="connsiteY2" fmla="*/ 652730 h 2548726"/>
              <a:gd name="connsiteX3" fmla="*/ 2764608 w 2764608"/>
              <a:gd name="connsiteY3" fmla="*/ 1434805 h 2548726"/>
              <a:gd name="connsiteX4" fmla="*/ 2111878 w 2764608"/>
              <a:gd name="connsiteY4" fmla="*/ 2087535 h 2548726"/>
              <a:gd name="connsiteX5" fmla="*/ 1915333 w 2764608"/>
              <a:gd name="connsiteY5" fmla="*/ 2087535 h 2548726"/>
              <a:gd name="connsiteX6" fmla="*/ 2025468 w 2764608"/>
              <a:gd name="connsiteY6" fmla="*/ 2548726 h 2548726"/>
              <a:gd name="connsiteX7" fmla="*/ 1436563 w 2764608"/>
              <a:gd name="connsiteY7" fmla="*/ 2087535 h 2548726"/>
              <a:gd name="connsiteX8" fmla="*/ 652730 w 2764608"/>
              <a:gd name="connsiteY8" fmla="*/ 2087535 h 2548726"/>
              <a:gd name="connsiteX9" fmla="*/ 0 w 2764608"/>
              <a:gd name="connsiteY9" fmla="*/ 1434805 h 2548726"/>
              <a:gd name="connsiteX10" fmla="*/ 0 w 2764608"/>
              <a:gd name="connsiteY10" fmla="*/ 652730 h 2548726"/>
              <a:gd name="connsiteX11" fmla="*/ 652730 w 2764608"/>
              <a:gd name="connsiteY11" fmla="*/ 0 h 254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4608" h="2548726">
                <a:moveTo>
                  <a:pt x="652730" y="0"/>
                </a:moveTo>
                <a:lnTo>
                  <a:pt x="2111878" y="0"/>
                </a:lnTo>
                <a:cubicBezTo>
                  <a:pt x="2472371" y="0"/>
                  <a:pt x="2764608" y="292237"/>
                  <a:pt x="2764608" y="652730"/>
                </a:cubicBezTo>
                <a:lnTo>
                  <a:pt x="2764608" y="1434805"/>
                </a:lnTo>
                <a:cubicBezTo>
                  <a:pt x="2764608" y="1795298"/>
                  <a:pt x="2472371" y="2087535"/>
                  <a:pt x="2111878" y="2087535"/>
                </a:cubicBezTo>
                <a:lnTo>
                  <a:pt x="1915333" y="2087535"/>
                </a:lnTo>
                <a:lnTo>
                  <a:pt x="2025468" y="2548726"/>
                </a:lnTo>
                <a:lnTo>
                  <a:pt x="1436563" y="2087535"/>
                </a:lnTo>
                <a:lnTo>
                  <a:pt x="652730" y="2087535"/>
                </a:lnTo>
                <a:cubicBezTo>
                  <a:pt x="292237" y="2087535"/>
                  <a:pt x="0" y="1795298"/>
                  <a:pt x="0" y="1434805"/>
                </a:cubicBezTo>
                <a:lnTo>
                  <a:pt x="0" y="652730"/>
                </a:lnTo>
                <a:cubicBezTo>
                  <a:pt x="0" y="292237"/>
                  <a:pt x="292237" y="0"/>
                  <a:pt x="65273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KSO_BT1"/>
          <p:cNvSpPr>
            <a:spLocks noGrp="1"/>
          </p:cNvSpPr>
          <p:nvPr>
            <p:ph type="title" hasCustomPrompt="1"/>
          </p:nvPr>
        </p:nvSpPr>
        <p:spPr>
          <a:xfrm>
            <a:off x="4460796" y="2597310"/>
            <a:ext cx="2764800" cy="2090276"/>
          </a:xfrm>
        </p:spPr>
        <p:txBody>
          <a:bodyPr anchor="ctr" anchorCtr="0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6D4E-F393-4D2A-A3D3-2A18F1B93588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25F1-D6E5-4D08-BFCD-1CF7C69F46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6D4E-F393-4D2A-A3D3-2A18F1B93588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25F1-D6E5-4D08-BFCD-1CF7C69F46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1139530"/>
            <a:ext cx="41652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113953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73973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357034" y="407988"/>
            <a:ext cx="1182511" cy="6078537"/>
          </a:xfrm>
        </p:spPr>
        <p:txBody>
          <a:bodyPr vert="eaVert" anchor="ctr">
            <a:normAutofit/>
          </a:bodyPr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614366" y="407988"/>
            <a:ext cx="9618490" cy="6078537"/>
          </a:xfrm>
        </p:spPr>
        <p:txBody>
          <a:bodyPr vert="eaVert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2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6D4E-F393-4D2A-A3D3-2A18F1B93588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25F1-D6E5-4D08-BFCD-1CF7C69F46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27790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38000" y="2527486"/>
            <a:ext cx="3567600" cy="525600"/>
          </a:xfrm>
          <a:solidFill>
            <a:schemeClr val="accent2"/>
          </a:solidFill>
        </p:spPr>
        <p:txBody>
          <a:bodyPr>
            <a:normAutofit/>
          </a:bodyPr>
          <a:lstStyle>
            <a:lvl1pPr algn="ctr">
              <a:defRPr sz="20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2800" y="3053086"/>
            <a:ext cx="11012400" cy="3405314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83BF-4CBF-47F3-97AF-E8892AFE0A0F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1CE78-C44F-466D-9873-75FAD9DB3C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6D4E-F393-4D2A-A3D3-2A18F1B93588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25F1-D6E5-4D08-BFCD-1CF7C69F46C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238125" y="1428750"/>
            <a:ext cx="11715750" cy="5124450"/>
          </a:xfrm>
        </p:spPr>
        <p:txBody>
          <a:bodyPr/>
          <a:lstStyle>
            <a:lvl1pPr>
              <a:spcBef>
                <a:spcPts val="30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 marL="720090">
              <a:spcBef>
                <a:spcPts val="300"/>
              </a:spcBef>
              <a:spcAft>
                <a:spcPts val="300"/>
              </a:spcAft>
              <a:defRPr sz="2000">
                <a:solidFill>
                  <a:schemeClr val="tx1"/>
                </a:solidFill>
              </a:defRPr>
            </a:lvl3pPr>
            <a:lvl4pPr marL="1080135">
              <a:spcBef>
                <a:spcPts val="300"/>
              </a:spcBef>
              <a:spcAft>
                <a:spcPts val="300"/>
              </a:spcAft>
              <a:defRPr sz="1800">
                <a:solidFill>
                  <a:schemeClr val="tx1"/>
                </a:solidFill>
              </a:defRPr>
            </a:lvl4pPr>
            <a:lvl5pPr marL="1440180">
              <a:spcBef>
                <a:spcPts val="300"/>
              </a:spcBef>
              <a:spcAft>
                <a:spcPts val="300"/>
              </a:spcAft>
              <a:defRPr sz="1800">
                <a:solidFill>
                  <a:schemeClr val="tx1"/>
                </a:solidFill>
              </a:defRPr>
            </a:lvl5pPr>
            <a:lvl6pPr marL="1800225">
              <a:spcBef>
                <a:spcPts val="300"/>
              </a:spcBef>
              <a:spcAft>
                <a:spcPts val="300"/>
              </a:spcAft>
              <a:defRPr sz="1800">
                <a:solidFill>
                  <a:schemeClr val="tx1"/>
                </a:solidFill>
              </a:defRPr>
            </a:lvl6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2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7" b="172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13"/>
          <p:cNvSpPr>
            <a:spLocks noChangeArrowheads="1"/>
          </p:cNvSpPr>
          <p:nvPr/>
        </p:nvSpPr>
        <p:spPr bwMode="auto">
          <a:xfrm>
            <a:off x="3120345" y="-14288"/>
            <a:ext cx="5776912" cy="6923088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" name="直接连接符 16"/>
          <p:cNvCxnSpPr>
            <a:cxnSpLocks noChangeShapeType="1"/>
          </p:cNvCxnSpPr>
          <p:nvPr/>
        </p:nvCxnSpPr>
        <p:spPr bwMode="auto">
          <a:xfrm>
            <a:off x="3493407" y="825500"/>
            <a:ext cx="5030788" cy="0"/>
          </a:xfrm>
          <a:prstGeom prst="line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Freeform 37"/>
          <p:cNvSpPr>
            <a:spLocks noEditPoints="1"/>
          </p:cNvSpPr>
          <p:nvPr/>
        </p:nvSpPr>
        <p:spPr bwMode="auto">
          <a:xfrm>
            <a:off x="3820432" y="152400"/>
            <a:ext cx="741363" cy="631825"/>
          </a:xfrm>
          <a:custGeom>
            <a:avLst/>
            <a:gdLst>
              <a:gd name="T0" fmla="*/ 2147483646 w 234"/>
              <a:gd name="T1" fmla="*/ 2147483646 h 206"/>
              <a:gd name="T2" fmla="*/ 2147483646 w 234"/>
              <a:gd name="T3" fmla="*/ 2147483646 h 206"/>
              <a:gd name="T4" fmla="*/ 2147483646 w 234"/>
              <a:gd name="T5" fmla="*/ 0 h 206"/>
              <a:gd name="T6" fmla="*/ 2147483646 w 234"/>
              <a:gd name="T7" fmla="*/ 2147483646 h 206"/>
              <a:gd name="T8" fmla="*/ 2147483646 w 234"/>
              <a:gd name="T9" fmla="*/ 2147483646 h 206"/>
              <a:gd name="T10" fmla="*/ 2147483646 w 234"/>
              <a:gd name="T11" fmla="*/ 2147483646 h 206"/>
              <a:gd name="T12" fmla="*/ 2147483646 w 234"/>
              <a:gd name="T13" fmla="*/ 2147483646 h 206"/>
              <a:gd name="T14" fmla="*/ 2147483646 w 234"/>
              <a:gd name="T15" fmla="*/ 2147483646 h 206"/>
              <a:gd name="T16" fmla="*/ 2147483646 w 234"/>
              <a:gd name="T17" fmla="*/ 2147483646 h 206"/>
              <a:gd name="T18" fmla="*/ 2147483646 w 234"/>
              <a:gd name="T19" fmla="*/ 2147483646 h 206"/>
              <a:gd name="T20" fmla="*/ 2147483646 w 234"/>
              <a:gd name="T21" fmla="*/ 0 h 206"/>
              <a:gd name="T22" fmla="*/ 2147483646 w 234"/>
              <a:gd name="T23" fmla="*/ 2147483646 h 206"/>
              <a:gd name="T24" fmla="*/ 2147483646 w 234"/>
              <a:gd name="T25" fmla="*/ 2147483646 h 206"/>
              <a:gd name="T26" fmla="*/ 2147483646 w 234"/>
              <a:gd name="T27" fmla="*/ 2147483646 h 206"/>
              <a:gd name="T28" fmla="*/ 2147483646 w 234"/>
              <a:gd name="T29" fmla="*/ 2147483646 h 206"/>
              <a:gd name="T30" fmla="*/ 2147483646 w 234"/>
              <a:gd name="T31" fmla="*/ 2147483646 h 206"/>
              <a:gd name="T32" fmla="*/ 2147483646 w 234"/>
              <a:gd name="T33" fmla="*/ 2147483646 h 206"/>
              <a:gd name="T34" fmla="*/ 2147483646 w 234"/>
              <a:gd name="T35" fmla="*/ 2147483646 h 206"/>
              <a:gd name="T36" fmla="*/ 2147483646 w 234"/>
              <a:gd name="T37" fmla="*/ 2147483646 h 206"/>
              <a:gd name="T38" fmla="*/ 2147483646 w 234"/>
              <a:gd name="T39" fmla="*/ 2147483646 h 206"/>
              <a:gd name="T40" fmla="*/ 2147483646 w 234"/>
              <a:gd name="T41" fmla="*/ 2147483646 h 206"/>
              <a:gd name="T42" fmla="*/ 2147483646 w 234"/>
              <a:gd name="T43" fmla="*/ 2147483646 h 206"/>
              <a:gd name="T44" fmla="*/ 2147483646 w 234"/>
              <a:gd name="T45" fmla="*/ 2147483646 h 206"/>
              <a:gd name="T46" fmla="*/ 2147483646 w 234"/>
              <a:gd name="T47" fmla="*/ 2147483646 h 206"/>
              <a:gd name="T48" fmla="*/ 2147483646 w 234"/>
              <a:gd name="T49" fmla="*/ 2147483646 h 206"/>
              <a:gd name="T50" fmla="*/ 2147483646 w 234"/>
              <a:gd name="T51" fmla="*/ 2147483646 h 206"/>
              <a:gd name="T52" fmla="*/ 2147483646 w 234"/>
              <a:gd name="T53" fmla="*/ 2147483646 h 206"/>
              <a:gd name="T54" fmla="*/ 2147483646 w 234"/>
              <a:gd name="T55" fmla="*/ 2147483646 h 206"/>
              <a:gd name="T56" fmla="*/ 0 w 234"/>
              <a:gd name="T57" fmla="*/ 2147483646 h 206"/>
              <a:gd name="T58" fmla="*/ 0 w 234"/>
              <a:gd name="T59" fmla="*/ 2147483646 h 206"/>
              <a:gd name="T60" fmla="*/ 2147483646 w 234"/>
              <a:gd name="T61" fmla="*/ 2147483646 h 206"/>
              <a:gd name="T62" fmla="*/ 2147483646 w 234"/>
              <a:gd name="T63" fmla="*/ 2147483646 h 206"/>
              <a:gd name="T64" fmla="*/ 2147483646 w 234"/>
              <a:gd name="T65" fmla="*/ 2147483646 h 206"/>
              <a:gd name="T66" fmla="*/ 2147483646 w 234"/>
              <a:gd name="T67" fmla="*/ 2147483646 h 206"/>
              <a:gd name="T68" fmla="*/ 2147483646 w 234"/>
              <a:gd name="T69" fmla="*/ 2147483646 h 206"/>
              <a:gd name="T70" fmla="*/ 2147483646 w 234"/>
              <a:gd name="T71" fmla="*/ 2147483646 h 206"/>
              <a:gd name="T72" fmla="*/ 2147483646 w 234"/>
              <a:gd name="T73" fmla="*/ 2147483646 h 206"/>
              <a:gd name="T74" fmla="*/ 2147483646 w 234"/>
              <a:gd name="T75" fmla="*/ 2147483646 h 206"/>
              <a:gd name="T76" fmla="*/ 2147483646 w 234"/>
              <a:gd name="T77" fmla="*/ 2147483646 h 206"/>
              <a:gd name="T78" fmla="*/ 2147483646 w 234"/>
              <a:gd name="T79" fmla="*/ 2147483646 h 206"/>
              <a:gd name="T80" fmla="*/ 2147483646 w 234"/>
              <a:gd name="T81" fmla="*/ 2147483646 h 206"/>
              <a:gd name="T82" fmla="*/ 2147483646 w 234"/>
              <a:gd name="T83" fmla="*/ 2147483646 h 206"/>
              <a:gd name="T84" fmla="*/ 2147483646 w 234"/>
              <a:gd name="T85" fmla="*/ 2147483646 h 206"/>
              <a:gd name="T86" fmla="*/ 2147483646 w 234"/>
              <a:gd name="T87" fmla="*/ 2147483646 h 206"/>
              <a:gd name="T88" fmla="*/ 2147483646 w 234"/>
              <a:gd name="T89" fmla="*/ 2147483646 h 206"/>
              <a:gd name="T90" fmla="*/ 2147483646 w 234"/>
              <a:gd name="T91" fmla="*/ 2147483646 h 206"/>
              <a:gd name="T92" fmla="*/ 2147483646 w 234"/>
              <a:gd name="T93" fmla="*/ 2147483646 h 206"/>
              <a:gd name="T94" fmla="*/ 2147483646 w 234"/>
              <a:gd name="T95" fmla="*/ 2147483646 h 206"/>
              <a:gd name="T96" fmla="*/ 2147483646 w 234"/>
              <a:gd name="T97" fmla="*/ 2147483646 h 206"/>
              <a:gd name="T98" fmla="*/ 2147483646 w 234"/>
              <a:gd name="T99" fmla="*/ 2147483646 h 206"/>
              <a:gd name="T100" fmla="*/ 2147483646 w 234"/>
              <a:gd name="T101" fmla="*/ 2147483646 h 206"/>
              <a:gd name="T102" fmla="*/ 2147483646 w 234"/>
              <a:gd name="T103" fmla="*/ 2147483646 h 206"/>
              <a:gd name="T104" fmla="*/ 2147483646 w 234"/>
              <a:gd name="T105" fmla="*/ 2147483646 h 206"/>
              <a:gd name="T106" fmla="*/ 2147483646 w 234"/>
              <a:gd name="T107" fmla="*/ 2147483646 h 206"/>
              <a:gd name="T108" fmla="*/ 2147483646 w 234"/>
              <a:gd name="T109" fmla="*/ 2147483646 h 206"/>
              <a:gd name="T110" fmla="*/ 2147483646 w 234"/>
              <a:gd name="T111" fmla="*/ 2147483646 h 206"/>
              <a:gd name="T112" fmla="*/ 2147483646 w 234"/>
              <a:gd name="T113" fmla="*/ 2147483646 h 206"/>
              <a:gd name="T114" fmla="*/ 2147483646 w 234"/>
              <a:gd name="T115" fmla="*/ 2147483646 h 206"/>
              <a:gd name="T116" fmla="*/ 2147483646 w 234"/>
              <a:gd name="T117" fmla="*/ 2147483646 h 206"/>
              <a:gd name="T118" fmla="*/ 2147483646 w 234"/>
              <a:gd name="T119" fmla="*/ 2147483646 h 206"/>
              <a:gd name="T120" fmla="*/ 2147483646 w 234"/>
              <a:gd name="T121" fmla="*/ 2147483646 h 206"/>
              <a:gd name="T122" fmla="*/ 2147483646 w 234"/>
              <a:gd name="T123" fmla="*/ 2147483646 h 20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4" h="206">
                <a:moveTo>
                  <a:pt x="35" y="32"/>
                </a:moveTo>
                <a:cubicBezTo>
                  <a:pt x="35" y="10"/>
                  <a:pt x="35" y="10"/>
                  <a:pt x="35" y="10"/>
                </a:cubicBezTo>
                <a:cubicBezTo>
                  <a:pt x="35" y="4"/>
                  <a:pt x="39" y="0"/>
                  <a:pt x="45" y="0"/>
                </a:cubicBezTo>
                <a:cubicBezTo>
                  <a:pt x="50" y="0"/>
                  <a:pt x="54" y="4"/>
                  <a:pt x="54" y="10"/>
                </a:cubicBezTo>
                <a:cubicBezTo>
                  <a:pt x="54" y="32"/>
                  <a:pt x="54" y="32"/>
                  <a:pt x="54" y="32"/>
                </a:cubicBezTo>
                <a:cubicBezTo>
                  <a:pt x="54" y="37"/>
                  <a:pt x="50" y="42"/>
                  <a:pt x="45" y="42"/>
                </a:cubicBezTo>
                <a:cubicBezTo>
                  <a:pt x="39" y="42"/>
                  <a:pt x="35" y="37"/>
                  <a:pt x="35" y="32"/>
                </a:cubicBezTo>
                <a:close/>
                <a:moveTo>
                  <a:pt x="138" y="42"/>
                </a:moveTo>
                <a:cubicBezTo>
                  <a:pt x="143" y="42"/>
                  <a:pt x="147" y="37"/>
                  <a:pt x="147" y="32"/>
                </a:cubicBezTo>
                <a:cubicBezTo>
                  <a:pt x="147" y="10"/>
                  <a:pt x="147" y="10"/>
                  <a:pt x="147" y="10"/>
                </a:cubicBezTo>
                <a:cubicBezTo>
                  <a:pt x="147" y="4"/>
                  <a:pt x="143" y="0"/>
                  <a:pt x="138" y="0"/>
                </a:cubicBezTo>
                <a:cubicBezTo>
                  <a:pt x="132" y="0"/>
                  <a:pt x="128" y="4"/>
                  <a:pt x="128" y="10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128" y="37"/>
                  <a:pt x="132" y="42"/>
                  <a:pt x="138" y="42"/>
                </a:cubicBezTo>
                <a:close/>
                <a:moveTo>
                  <a:pt x="195" y="147"/>
                </a:moveTo>
                <a:cubicBezTo>
                  <a:pt x="186" y="147"/>
                  <a:pt x="186" y="147"/>
                  <a:pt x="186" y="147"/>
                </a:cubicBezTo>
                <a:cubicBezTo>
                  <a:pt x="186" y="125"/>
                  <a:pt x="186" y="125"/>
                  <a:pt x="186" y="125"/>
                </a:cubicBezTo>
                <a:cubicBezTo>
                  <a:pt x="186" y="121"/>
                  <a:pt x="183" y="118"/>
                  <a:pt x="179" y="118"/>
                </a:cubicBezTo>
                <a:cubicBezTo>
                  <a:pt x="176" y="118"/>
                  <a:pt x="173" y="121"/>
                  <a:pt x="173" y="125"/>
                </a:cubicBezTo>
                <a:cubicBezTo>
                  <a:pt x="173" y="154"/>
                  <a:pt x="173" y="154"/>
                  <a:pt x="173" y="154"/>
                </a:cubicBezTo>
                <a:cubicBezTo>
                  <a:pt x="173" y="157"/>
                  <a:pt x="176" y="160"/>
                  <a:pt x="179" y="160"/>
                </a:cubicBezTo>
                <a:cubicBezTo>
                  <a:pt x="195" y="160"/>
                  <a:pt x="195" y="160"/>
                  <a:pt x="195" y="160"/>
                </a:cubicBezTo>
                <a:cubicBezTo>
                  <a:pt x="199" y="160"/>
                  <a:pt x="202" y="157"/>
                  <a:pt x="202" y="154"/>
                </a:cubicBezTo>
                <a:cubicBezTo>
                  <a:pt x="202" y="150"/>
                  <a:pt x="199" y="147"/>
                  <a:pt x="195" y="147"/>
                </a:cubicBezTo>
                <a:close/>
                <a:moveTo>
                  <a:pt x="234" y="152"/>
                </a:moveTo>
                <a:cubicBezTo>
                  <a:pt x="234" y="182"/>
                  <a:pt x="209" y="206"/>
                  <a:pt x="179" y="206"/>
                </a:cubicBezTo>
                <a:cubicBezTo>
                  <a:pt x="158" y="206"/>
                  <a:pt x="139" y="194"/>
                  <a:pt x="130" y="176"/>
                </a:cubicBezTo>
                <a:cubicBezTo>
                  <a:pt x="16" y="176"/>
                  <a:pt x="16" y="176"/>
                  <a:pt x="16" y="176"/>
                </a:cubicBezTo>
                <a:cubicBezTo>
                  <a:pt x="7" y="176"/>
                  <a:pt x="0" y="169"/>
                  <a:pt x="0" y="160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33"/>
                  <a:pt x="7" y="26"/>
                  <a:pt x="16" y="26"/>
                </a:cubicBezTo>
                <a:cubicBezTo>
                  <a:pt x="29" y="26"/>
                  <a:pt x="29" y="26"/>
                  <a:pt x="29" y="26"/>
                </a:cubicBezTo>
                <a:cubicBezTo>
                  <a:pt x="29" y="32"/>
                  <a:pt x="29" y="32"/>
                  <a:pt x="29" y="32"/>
                </a:cubicBezTo>
                <a:cubicBezTo>
                  <a:pt x="29" y="41"/>
                  <a:pt x="36" y="48"/>
                  <a:pt x="45" y="48"/>
                </a:cubicBezTo>
                <a:cubicBezTo>
                  <a:pt x="54" y="48"/>
                  <a:pt x="61" y="41"/>
                  <a:pt x="61" y="32"/>
                </a:cubicBezTo>
                <a:cubicBezTo>
                  <a:pt x="61" y="26"/>
                  <a:pt x="61" y="26"/>
                  <a:pt x="61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32"/>
                  <a:pt x="122" y="32"/>
                  <a:pt x="122" y="32"/>
                </a:cubicBezTo>
                <a:cubicBezTo>
                  <a:pt x="122" y="41"/>
                  <a:pt x="129" y="48"/>
                  <a:pt x="138" y="48"/>
                </a:cubicBezTo>
                <a:cubicBezTo>
                  <a:pt x="146" y="48"/>
                  <a:pt x="154" y="41"/>
                  <a:pt x="154" y="32"/>
                </a:cubicBezTo>
                <a:cubicBezTo>
                  <a:pt x="154" y="26"/>
                  <a:pt x="154" y="26"/>
                  <a:pt x="154" y="26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75" y="26"/>
                  <a:pt x="182" y="33"/>
                  <a:pt x="182" y="42"/>
                </a:cubicBezTo>
                <a:cubicBezTo>
                  <a:pt x="182" y="98"/>
                  <a:pt x="182" y="98"/>
                  <a:pt x="182" y="98"/>
                </a:cubicBezTo>
                <a:cubicBezTo>
                  <a:pt x="211" y="99"/>
                  <a:pt x="234" y="123"/>
                  <a:pt x="234" y="152"/>
                </a:cubicBezTo>
                <a:close/>
                <a:moveTo>
                  <a:pt x="119" y="71"/>
                </a:moveTo>
                <a:cubicBezTo>
                  <a:pt x="67" y="71"/>
                  <a:pt x="67" y="71"/>
                  <a:pt x="67" y="71"/>
                </a:cubicBezTo>
                <a:cubicBezTo>
                  <a:pt x="67" y="85"/>
                  <a:pt x="67" y="85"/>
                  <a:pt x="67" y="85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96" y="94"/>
                  <a:pt x="90" y="104"/>
                  <a:pt x="85" y="114"/>
                </a:cubicBezTo>
                <a:cubicBezTo>
                  <a:pt x="81" y="125"/>
                  <a:pt x="78" y="136"/>
                  <a:pt x="77" y="147"/>
                </a:cubicBezTo>
                <a:cubicBezTo>
                  <a:pt x="94" y="147"/>
                  <a:pt x="94" y="147"/>
                  <a:pt x="94" y="147"/>
                </a:cubicBezTo>
                <a:cubicBezTo>
                  <a:pt x="94" y="142"/>
                  <a:pt x="94" y="137"/>
                  <a:pt x="96" y="131"/>
                </a:cubicBezTo>
                <a:cubicBezTo>
                  <a:pt x="97" y="125"/>
                  <a:pt x="98" y="119"/>
                  <a:pt x="100" y="113"/>
                </a:cubicBezTo>
                <a:cubicBezTo>
                  <a:pt x="102" y="108"/>
                  <a:pt x="105" y="102"/>
                  <a:pt x="108" y="97"/>
                </a:cubicBezTo>
                <a:cubicBezTo>
                  <a:pt x="111" y="92"/>
                  <a:pt x="115" y="88"/>
                  <a:pt x="119" y="84"/>
                </a:cubicBezTo>
                <a:lnTo>
                  <a:pt x="119" y="71"/>
                </a:lnTo>
                <a:close/>
                <a:moveTo>
                  <a:pt x="221" y="152"/>
                </a:moveTo>
                <a:cubicBezTo>
                  <a:pt x="221" y="129"/>
                  <a:pt x="202" y="110"/>
                  <a:pt x="179" y="110"/>
                </a:cubicBezTo>
                <a:cubicBezTo>
                  <a:pt x="156" y="110"/>
                  <a:pt x="138" y="129"/>
                  <a:pt x="138" y="152"/>
                </a:cubicBezTo>
                <a:cubicBezTo>
                  <a:pt x="138" y="175"/>
                  <a:pt x="156" y="194"/>
                  <a:pt x="179" y="194"/>
                </a:cubicBezTo>
                <a:cubicBezTo>
                  <a:pt x="202" y="194"/>
                  <a:pt x="221" y="175"/>
                  <a:pt x="221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30400" y="2689200"/>
            <a:ext cx="4356000" cy="1854000"/>
          </a:xfrm>
        </p:spPr>
        <p:txBody>
          <a:bodyPr anchor="ctr" anchorCtr="0">
            <a:norm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30400" y="4422750"/>
            <a:ext cx="4356000" cy="1854000"/>
          </a:xfrm>
        </p:spPr>
        <p:txBody>
          <a:bodyPr anchor="ctr" anchorCtr="0"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83BF-4CBF-47F3-97AF-E8892AFE0A0F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1CE78-C44F-466D-9873-75FAD9DB3C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25997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38000" y="2366124"/>
            <a:ext cx="3567600" cy="525600"/>
          </a:xfrm>
          <a:solidFill>
            <a:schemeClr val="accent2"/>
          </a:solidFill>
        </p:spPr>
        <p:txBody>
          <a:bodyPr>
            <a:normAutofit/>
          </a:bodyPr>
          <a:lstStyle>
            <a:lvl1pPr algn="ctr">
              <a:defRPr sz="20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2800" y="2907114"/>
            <a:ext cx="11012400" cy="185061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32800" y="4765340"/>
            <a:ext cx="11012400" cy="185061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615953"/>
            <a:ext cx="2743200" cy="177238"/>
          </a:xfrm>
        </p:spPr>
        <p:txBody>
          <a:bodyPr/>
          <a:lstStyle/>
          <a:p>
            <a:fld id="{238783BF-4CBF-47F3-97AF-E8892AFE0A0F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615953"/>
            <a:ext cx="4114800" cy="17723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615953"/>
            <a:ext cx="2743200" cy="177238"/>
          </a:xfrm>
        </p:spPr>
        <p:txBody>
          <a:bodyPr/>
          <a:lstStyle/>
          <a:p>
            <a:fld id="{C7D1CE78-C44F-466D-9873-75FAD9DB3C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83BF-4CBF-47F3-97AF-E8892AFE0A0F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1CE78-C44F-466D-9873-75FAD9DB3C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83BF-4CBF-47F3-97AF-E8892AFE0A0F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1CE78-C44F-466D-9873-75FAD9DB3C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梯形 5"/>
          <p:cNvSpPr/>
          <p:nvPr/>
        </p:nvSpPr>
        <p:spPr>
          <a:xfrm rot="16200000">
            <a:off x="1727994" y="2166144"/>
            <a:ext cx="2906712" cy="2057400"/>
          </a:xfrm>
          <a:prstGeom prst="trapezoi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210050" y="1735138"/>
            <a:ext cx="7981950" cy="290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2251075"/>
            <a:ext cx="2152650" cy="1885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456800" y="1825200"/>
            <a:ext cx="7545600" cy="2516400"/>
          </a:xfrm>
        </p:spPr>
        <p:txBody>
          <a:bodyPr/>
          <a:lstStyle>
            <a:lvl1pPr eaLnBrk="1" hangingPunct="1">
              <a:defRPr lang="zh-CN" altLang="en-US" sz="9600" b="1" dirty="0">
                <a:solidFill>
                  <a:schemeClr val="accent1">
                    <a:lumMod val="50000"/>
                  </a:schemeClr>
                </a:solidFill>
                <a:cs typeface="经典特黑简"/>
              </a:defRPr>
            </a:lvl1pPr>
          </a:lstStyle>
          <a:p>
            <a:pPr eaLnBrk="1" hangingPunct="1"/>
            <a:r>
              <a:rPr lang="zh-CN" altLang="en-US" sz="13800" b="1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经典特黑简"/>
              </a:rPr>
              <a:t>编辑标题</a:t>
            </a:r>
            <a:endParaRPr lang="zh-CN" altLang="en-US" sz="13800" b="1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经典特黑简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83BF-4CBF-47F3-97AF-E8892AFE0A0F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1CE78-C44F-466D-9873-75FAD9DB3C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800" y="363600"/>
            <a:ext cx="10515600" cy="892800"/>
          </a:xfrm>
        </p:spPr>
        <p:txBody>
          <a:bodyPr anchor="ctr" anchorCtr="0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42000" y="2869200"/>
            <a:ext cx="4068000" cy="2286000"/>
          </a:xfrm>
        </p:spPr>
        <p:txBody>
          <a:bodyPr anchor="ctr" anchorCtr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413600" y="2329200"/>
            <a:ext cx="7502400" cy="3380400"/>
          </a:xfrm>
          <a:solidFill>
            <a:schemeClr val="accent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83BF-4CBF-47F3-97AF-E8892AFE0A0F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1CE78-C44F-466D-9873-75FAD9DB3C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83BF-4CBF-47F3-97AF-E8892AFE0A0F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1CE78-C44F-466D-9873-75FAD9DB3C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74674"/>
            <a:ext cx="2743200" cy="436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783BF-4CBF-47F3-97AF-E8892AFE0A0F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74674"/>
            <a:ext cx="4114800" cy="436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74674"/>
            <a:ext cx="2743200" cy="436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1CE78-C44F-466D-9873-75FAD9DB3C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 t="2419" b="996"/>
          <a:stretch>
            <a:fillRect/>
          </a:stretch>
        </p:blipFill>
        <p:spPr bwMode="auto">
          <a:xfrm>
            <a:off x="0" y="0"/>
            <a:ext cx="12190413" cy="6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KSO_BT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 bwMode="auto">
          <a:xfrm>
            <a:off x="4593264" y="484188"/>
            <a:ext cx="7020885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 dirty="0" smtClean="0"/>
              <a:t>单击此处编辑母版标题样式</a:t>
            </a:r>
            <a:endParaRPr lang="en-US" dirty="0" smtClean="0"/>
          </a:p>
        </p:txBody>
      </p:sp>
      <p:sp>
        <p:nvSpPr>
          <p:cNvPr id="1028" name="KSO_BC1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533400" y="1673225"/>
            <a:ext cx="11068050" cy="470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2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441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76D4E-F393-4D2A-A3D3-2A18F1B93588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4414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4414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525F1-D6E5-4D08-BFCD-1CF7C69F46C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iming>
    <p:tnLst>
      <p:par>
        <p:cTn id="1" dur="indefinite" restart="never" nodeType="tmRoot"/>
      </p:par>
    </p:tnLst>
  </p:timing>
  <p:txStyles>
    <p:titleStyle>
      <a:lvl1pPr algn="r" rtl="0" fontAlgn="base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Arial" panose="020B0604020202020204" pitchFamily="34" charset="0"/>
          <a:ea typeface="黑体" panose="02010609060101010101" pitchFamily="49" charset="-122"/>
          <a:cs typeface="+mj-cs"/>
        </a:defRPr>
      </a:lvl1pPr>
      <a:lvl2pPr algn="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57505" indent="-357505" algn="just" rtl="0" fontAlgn="base">
        <a:spcBef>
          <a:spcPts val="300"/>
        </a:spcBef>
        <a:spcAft>
          <a:spcPts val="300"/>
        </a:spcAft>
        <a:buClr>
          <a:srgbClr val="6599E5"/>
        </a:buClr>
        <a:buSzPct val="60000"/>
        <a:buFont typeface="Wingdings" panose="05000000000000000000" pitchFamily="2" charset="2"/>
        <a:buChar char=""/>
        <a:defRPr sz="24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1pPr>
      <a:lvl2pPr marL="357505" indent="-357505" algn="just" rtl="0" fontAlgn="base">
        <a:lnSpc>
          <a:spcPct val="130000"/>
        </a:lnSpc>
        <a:spcBef>
          <a:spcPct val="0"/>
        </a:spcBef>
        <a:spcAft>
          <a:spcPts val="600"/>
        </a:spcAft>
        <a:buClr>
          <a:srgbClr val="71C7E1"/>
        </a:buClr>
        <a:buFont typeface="幼圆" pitchFamily="49" charset="-122"/>
        <a:buChar char=" "/>
        <a:defRPr kern="1200">
          <a:solidFill>
            <a:srgbClr val="7D7D7D"/>
          </a:solidFill>
          <a:latin typeface="幼圆" pitchFamily="49" charset="-122"/>
          <a:ea typeface="黑体" panose="02010609060101010101" pitchFamily="49" charset="-122"/>
          <a:cs typeface="+mn-cs"/>
        </a:defRPr>
      </a:lvl2pPr>
      <a:lvl3pPr marL="720090" indent="-228600" algn="l" rtl="0" fontAlgn="base"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indent="-228600" algn="l" rtl="0" fontAlgn="base"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indent="-228600" algn="l" rtl="0" fontAlgn="base"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indent="-228600" algn="l" defTabSz="914400" rtl="0" eaLnBrk="1" latinLnBrk="0" hangingPunct="1"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image" Target="../media/image15.png"/><Relationship Id="rId5" Type="http://schemas.openxmlformats.org/officeDocument/2006/relationships/tags" Target="../tags/tag86.xml"/><Relationship Id="rId10" Type="http://schemas.openxmlformats.org/officeDocument/2006/relationships/image" Target="../media/image14.png"/><Relationship Id="rId4" Type="http://schemas.openxmlformats.org/officeDocument/2006/relationships/tags" Target="../tags/tag85.xml"/><Relationship Id="rId9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tags" Target="../tags/tag92.xml"/><Relationship Id="rId7" Type="http://schemas.openxmlformats.org/officeDocument/2006/relationships/image" Target="../media/image16.jpe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image" Target="../media/image20.png"/><Relationship Id="rId5" Type="http://schemas.openxmlformats.org/officeDocument/2006/relationships/tags" Target="../tags/tag99.xml"/><Relationship Id="rId10" Type="http://schemas.openxmlformats.org/officeDocument/2006/relationships/image" Target="../media/image19.jpeg"/><Relationship Id="rId4" Type="http://schemas.openxmlformats.org/officeDocument/2006/relationships/tags" Target="../tags/tag98.xml"/><Relationship Id="rId9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13" Type="http://schemas.openxmlformats.org/officeDocument/2006/relationships/tags" Target="../tags/tag115.xml"/><Relationship Id="rId18" Type="http://schemas.openxmlformats.org/officeDocument/2006/relationships/tags" Target="../tags/tag120.xml"/><Relationship Id="rId3" Type="http://schemas.openxmlformats.org/officeDocument/2006/relationships/tags" Target="../tags/tag105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109.xml"/><Relationship Id="rId12" Type="http://schemas.openxmlformats.org/officeDocument/2006/relationships/tags" Target="../tags/tag114.xml"/><Relationship Id="rId17" Type="http://schemas.openxmlformats.org/officeDocument/2006/relationships/tags" Target="../tags/tag119.xml"/><Relationship Id="rId2" Type="http://schemas.openxmlformats.org/officeDocument/2006/relationships/tags" Target="../tags/tag104.xml"/><Relationship Id="rId16" Type="http://schemas.openxmlformats.org/officeDocument/2006/relationships/tags" Target="../tags/tag118.xml"/><Relationship Id="rId20" Type="http://schemas.openxmlformats.org/officeDocument/2006/relationships/tags" Target="../tags/tag122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tags" Target="../tags/tag113.xml"/><Relationship Id="rId5" Type="http://schemas.openxmlformats.org/officeDocument/2006/relationships/tags" Target="../tags/tag107.xml"/><Relationship Id="rId15" Type="http://schemas.openxmlformats.org/officeDocument/2006/relationships/tags" Target="../tags/tag117.xml"/><Relationship Id="rId10" Type="http://schemas.openxmlformats.org/officeDocument/2006/relationships/tags" Target="../tags/tag112.xml"/><Relationship Id="rId19" Type="http://schemas.openxmlformats.org/officeDocument/2006/relationships/tags" Target="../tags/tag121.xml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tags" Target="../tags/tag116.xml"/><Relationship Id="rId2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135.xml"/><Relationship Id="rId18" Type="http://schemas.openxmlformats.org/officeDocument/2006/relationships/tags" Target="../tags/tag140.xml"/><Relationship Id="rId26" Type="http://schemas.openxmlformats.org/officeDocument/2006/relationships/tags" Target="../tags/tag148.xml"/><Relationship Id="rId3" Type="http://schemas.openxmlformats.org/officeDocument/2006/relationships/tags" Target="../tags/tag125.xml"/><Relationship Id="rId21" Type="http://schemas.openxmlformats.org/officeDocument/2006/relationships/tags" Target="../tags/tag143.xml"/><Relationship Id="rId34" Type="http://schemas.openxmlformats.org/officeDocument/2006/relationships/notesSlide" Target="../notesSlides/notesSlide8.xml"/><Relationship Id="rId7" Type="http://schemas.openxmlformats.org/officeDocument/2006/relationships/tags" Target="../tags/tag129.xml"/><Relationship Id="rId12" Type="http://schemas.openxmlformats.org/officeDocument/2006/relationships/tags" Target="../tags/tag134.xml"/><Relationship Id="rId17" Type="http://schemas.openxmlformats.org/officeDocument/2006/relationships/tags" Target="../tags/tag139.xml"/><Relationship Id="rId25" Type="http://schemas.openxmlformats.org/officeDocument/2006/relationships/tags" Target="../tags/tag147.xml"/><Relationship Id="rId33" Type="http://schemas.openxmlformats.org/officeDocument/2006/relationships/slideLayout" Target="../slideLayouts/slideLayout7.xml"/><Relationship Id="rId2" Type="http://schemas.openxmlformats.org/officeDocument/2006/relationships/tags" Target="../tags/tag124.xml"/><Relationship Id="rId16" Type="http://schemas.openxmlformats.org/officeDocument/2006/relationships/tags" Target="../tags/tag138.xml"/><Relationship Id="rId20" Type="http://schemas.openxmlformats.org/officeDocument/2006/relationships/tags" Target="../tags/tag142.xml"/><Relationship Id="rId29" Type="http://schemas.openxmlformats.org/officeDocument/2006/relationships/tags" Target="../tags/tag151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tags" Target="../tags/tag133.xml"/><Relationship Id="rId24" Type="http://schemas.openxmlformats.org/officeDocument/2006/relationships/tags" Target="../tags/tag146.xml"/><Relationship Id="rId32" Type="http://schemas.openxmlformats.org/officeDocument/2006/relationships/tags" Target="../tags/tag154.xml"/><Relationship Id="rId5" Type="http://schemas.openxmlformats.org/officeDocument/2006/relationships/tags" Target="../tags/tag127.xml"/><Relationship Id="rId15" Type="http://schemas.openxmlformats.org/officeDocument/2006/relationships/tags" Target="../tags/tag137.xml"/><Relationship Id="rId23" Type="http://schemas.openxmlformats.org/officeDocument/2006/relationships/tags" Target="../tags/tag145.xml"/><Relationship Id="rId28" Type="http://schemas.openxmlformats.org/officeDocument/2006/relationships/tags" Target="../tags/tag150.xml"/><Relationship Id="rId10" Type="http://schemas.openxmlformats.org/officeDocument/2006/relationships/tags" Target="../tags/tag132.xml"/><Relationship Id="rId19" Type="http://schemas.openxmlformats.org/officeDocument/2006/relationships/tags" Target="../tags/tag141.xml"/><Relationship Id="rId31" Type="http://schemas.openxmlformats.org/officeDocument/2006/relationships/tags" Target="../tags/tag153.xml"/><Relationship Id="rId4" Type="http://schemas.openxmlformats.org/officeDocument/2006/relationships/tags" Target="../tags/tag126.xml"/><Relationship Id="rId9" Type="http://schemas.openxmlformats.org/officeDocument/2006/relationships/tags" Target="../tags/tag131.xml"/><Relationship Id="rId14" Type="http://schemas.openxmlformats.org/officeDocument/2006/relationships/tags" Target="../tags/tag136.xml"/><Relationship Id="rId22" Type="http://schemas.openxmlformats.org/officeDocument/2006/relationships/tags" Target="../tags/tag144.xml"/><Relationship Id="rId27" Type="http://schemas.openxmlformats.org/officeDocument/2006/relationships/tags" Target="../tags/tag149.xml"/><Relationship Id="rId30" Type="http://schemas.openxmlformats.org/officeDocument/2006/relationships/tags" Target="../tags/tag152.xml"/><Relationship Id="rId8" Type="http://schemas.openxmlformats.org/officeDocument/2006/relationships/tags" Target="../tags/tag13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tags" Target="../tags/tag167.xml"/><Relationship Id="rId3" Type="http://schemas.openxmlformats.org/officeDocument/2006/relationships/tags" Target="../tags/tag157.xml"/><Relationship Id="rId7" Type="http://schemas.openxmlformats.org/officeDocument/2006/relationships/tags" Target="../tags/tag161.xml"/><Relationship Id="rId12" Type="http://schemas.openxmlformats.org/officeDocument/2006/relationships/tags" Target="../tags/tag166.xml"/><Relationship Id="rId17" Type="http://schemas.openxmlformats.org/officeDocument/2006/relationships/image" Target="../media/image23.jpeg"/><Relationship Id="rId2" Type="http://schemas.openxmlformats.org/officeDocument/2006/relationships/tags" Target="../tags/tag156.xml"/><Relationship Id="rId16" Type="http://schemas.openxmlformats.org/officeDocument/2006/relationships/image" Target="../media/image22.jpeg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tags" Target="../tags/tag165.xml"/><Relationship Id="rId5" Type="http://schemas.openxmlformats.org/officeDocument/2006/relationships/tags" Target="../tags/tag159.xml"/><Relationship Id="rId15" Type="http://schemas.openxmlformats.org/officeDocument/2006/relationships/image" Target="../media/image21.jpeg"/><Relationship Id="rId10" Type="http://schemas.openxmlformats.org/officeDocument/2006/relationships/tags" Target="../tags/tag164.xml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4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image" Target="../media/image3.jpeg"/><Relationship Id="rId2" Type="http://schemas.openxmlformats.org/officeDocument/2006/relationships/tags" Target="../tags/tag10.xml"/><Relationship Id="rId16" Type="http://schemas.openxmlformats.org/officeDocument/2006/relationships/notesSlide" Target="../notesSlides/notesSlide1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8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8.jpe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7.jpe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6.jpeg"/><Relationship Id="rId5" Type="http://schemas.openxmlformats.org/officeDocument/2006/relationships/tags" Target="../tags/tag27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26.xml"/><Relationship Id="rId9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9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3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18" Type="http://schemas.openxmlformats.org/officeDocument/2006/relationships/tags" Target="../tags/tag5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tags" Target="../tags/tag51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10" Type="http://schemas.openxmlformats.org/officeDocument/2006/relationships/tags" Target="../tags/tag44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10" Type="http://schemas.openxmlformats.org/officeDocument/2006/relationships/image" Target="../media/image10.png"/><Relationship Id="rId4" Type="http://schemas.openxmlformats.org/officeDocument/2006/relationships/tags" Target="../tags/tag56.xml"/><Relationship Id="rId9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dirty="0"/>
              <a:t>Bootstrap</a:t>
            </a:r>
            <a:r>
              <a:rPr lang="zh-CN" altLang="en-US" dirty="0"/>
              <a:t>入门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zh-CN" altLang="en-US" dirty="0"/>
              <a:t>黄光亮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>
            <p:custDataLst>
              <p:tags r:id="rId2"/>
            </p:custDataLst>
          </p:nvPr>
        </p:nvSpPr>
        <p:spPr>
          <a:xfrm>
            <a:off x="-2866" y="-1"/>
            <a:ext cx="6558951" cy="6709021"/>
          </a:xfrm>
          <a:custGeom>
            <a:avLst/>
            <a:gdLst>
              <a:gd name="connsiteX0" fmla="*/ 0 w 5892800"/>
              <a:gd name="connsiteY0" fmla="*/ 0 h 6027628"/>
              <a:gd name="connsiteX1" fmla="*/ 4899527 w 5892800"/>
              <a:gd name="connsiteY1" fmla="*/ 0 h 6027628"/>
              <a:gd name="connsiteX2" fmla="*/ 5042176 w 5892800"/>
              <a:gd name="connsiteY2" fmla="*/ 151333 h 6027628"/>
              <a:gd name="connsiteX3" fmla="*/ 5892800 w 5892800"/>
              <a:gd name="connsiteY3" fmla="*/ 2435964 h 6027628"/>
              <a:gd name="connsiteX4" fmla="*/ 2167731 w 5892800"/>
              <a:gd name="connsiteY4" fmla="*/ 6027628 h 6027628"/>
              <a:gd name="connsiteX5" fmla="*/ 85010 w 5892800"/>
              <a:gd name="connsiteY5" fmla="*/ 5414228 h 6027628"/>
              <a:gd name="connsiteX6" fmla="*/ 0 w 5892800"/>
              <a:gd name="connsiteY6" fmla="*/ 5352936 h 6027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92800" h="6027628">
                <a:moveTo>
                  <a:pt x="0" y="0"/>
                </a:moveTo>
                <a:lnTo>
                  <a:pt x="4899527" y="0"/>
                </a:lnTo>
                <a:lnTo>
                  <a:pt x="5042176" y="151333"/>
                </a:lnTo>
                <a:cubicBezTo>
                  <a:pt x="5573579" y="772184"/>
                  <a:pt x="5892800" y="1568131"/>
                  <a:pt x="5892800" y="2435964"/>
                </a:cubicBezTo>
                <a:cubicBezTo>
                  <a:pt x="5892800" y="4419585"/>
                  <a:pt x="4225030" y="6027628"/>
                  <a:pt x="2167731" y="6027628"/>
                </a:cubicBezTo>
                <a:cubicBezTo>
                  <a:pt x="1396244" y="6027628"/>
                  <a:pt x="679535" y="5801497"/>
                  <a:pt x="85010" y="5414228"/>
                </a:cubicBezTo>
                <a:lnTo>
                  <a:pt x="0" y="5352936"/>
                </a:lnTo>
                <a:close/>
              </a:path>
            </a:pathLst>
          </a:custGeom>
          <a:solidFill>
            <a:srgbClr val="FFCA08">
              <a:alpha val="2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0" name="任意多边形 9"/>
          <p:cNvSpPr/>
          <p:nvPr>
            <p:custDataLst>
              <p:tags r:id="rId3"/>
            </p:custDataLst>
          </p:nvPr>
        </p:nvSpPr>
        <p:spPr>
          <a:xfrm>
            <a:off x="-2865" y="-1"/>
            <a:ext cx="6332780" cy="6525257"/>
          </a:xfrm>
          <a:custGeom>
            <a:avLst/>
            <a:gdLst>
              <a:gd name="connsiteX0" fmla="*/ 0 w 5689600"/>
              <a:gd name="connsiteY0" fmla="*/ 0 h 5862528"/>
              <a:gd name="connsiteX1" fmla="*/ 4849654 w 5689600"/>
              <a:gd name="connsiteY1" fmla="*/ 0 h 5862528"/>
              <a:gd name="connsiteX2" fmla="*/ 5053417 w 5689600"/>
              <a:gd name="connsiteY2" fmla="*/ 262731 h 5862528"/>
              <a:gd name="connsiteX3" fmla="*/ 5689600 w 5689600"/>
              <a:gd name="connsiteY3" fmla="*/ 2270864 h 5862528"/>
              <a:gd name="connsiteX4" fmla="*/ 1964531 w 5689600"/>
              <a:gd name="connsiteY4" fmla="*/ 5862528 h 5862528"/>
              <a:gd name="connsiteX5" fmla="*/ 110353 w 5689600"/>
              <a:gd name="connsiteY5" fmla="*/ 5386674 h 5862528"/>
              <a:gd name="connsiteX6" fmla="*/ 0 w 5689600"/>
              <a:gd name="connsiteY6" fmla="*/ 5320259 h 5862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89600" h="5862528">
                <a:moveTo>
                  <a:pt x="0" y="0"/>
                </a:moveTo>
                <a:lnTo>
                  <a:pt x="4849654" y="0"/>
                </a:lnTo>
                <a:lnTo>
                  <a:pt x="5053417" y="262731"/>
                </a:lnTo>
                <a:cubicBezTo>
                  <a:pt x="5455070" y="835965"/>
                  <a:pt x="5689600" y="1527007"/>
                  <a:pt x="5689600" y="2270864"/>
                </a:cubicBezTo>
                <a:cubicBezTo>
                  <a:pt x="5689600" y="4254485"/>
                  <a:pt x="4021830" y="5862528"/>
                  <a:pt x="1964531" y="5862528"/>
                </a:cubicBezTo>
                <a:cubicBezTo>
                  <a:pt x="1289480" y="5862528"/>
                  <a:pt x="656368" y="5689397"/>
                  <a:pt x="110353" y="5386674"/>
                </a:cubicBezTo>
                <a:lnTo>
                  <a:pt x="0" y="5320259"/>
                </a:lnTo>
                <a:close/>
              </a:path>
            </a:pathLst>
          </a:custGeom>
          <a:solidFill>
            <a:srgbClr val="FFCA08">
              <a:alpha val="4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4" name="任意多边形 13"/>
          <p:cNvSpPr/>
          <p:nvPr>
            <p:custDataLst>
              <p:tags r:id="rId4"/>
            </p:custDataLst>
          </p:nvPr>
        </p:nvSpPr>
        <p:spPr>
          <a:xfrm>
            <a:off x="-2866" y="-1"/>
            <a:ext cx="6219695" cy="6426307"/>
          </a:xfrm>
          <a:custGeom>
            <a:avLst/>
            <a:gdLst>
              <a:gd name="connsiteX0" fmla="*/ 0 w 5588000"/>
              <a:gd name="connsiteY0" fmla="*/ 0 h 5773628"/>
              <a:gd name="connsiteX1" fmla="*/ 4817001 w 5588000"/>
              <a:gd name="connsiteY1" fmla="*/ 0 h 5773628"/>
              <a:gd name="connsiteX2" fmla="*/ 4951817 w 5588000"/>
              <a:gd name="connsiteY2" fmla="*/ 173831 h 5773628"/>
              <a:gd name="connsiteX3" fmla="*/ 5588000 w 5588000"/>
              <a:gd name="connsiteY3" fmla="*/ 2181964 h 5773628"/>
              <a:gd name="connsiteX4" fmla="*/ 1862931 w 5588000"/>
              <a:gd name="connsiteY4" fmla="*/ 5773628 h 5773628"/>
              <a:gd name="connsiteX5" fmla="*/ 8753 w 5588000"/>
              <a:gd name="connsiteY5" fmla="*/ 5297774 h 5773628"/>
              <a:gd name="connsiteX6" fmla="*/ 0 w 5588000"/>
              <a:gd name="connsiteY6" fmla="*/ 5292506 h 577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8000" h="5773628">
                <a:moveTo>
                  <a:pt x="0" y="0"/>
                </a:moveTo>
                <a:lnTo>
                  <a:pt x="4817001" y="0"/>
                </a:lnTo>
                <a:lnTo>
                  <a:pt x="4951817" y="173831"/>
                </a:lnTo>
                <a:cubicBezTo>
                  <a:pt x="5353470" y="747065"/>
                  <a:pt x="5588000" y="1438107"/>
                  <a:pt x="5588000" y="2181964"/>
                </a:cubicBezTo>
                <a:cubicBezTo>
                  <a:pt x="5588000" y="4165585"/>
                  <a:pt x="3920230" y="5773628"/>
                  <a:pt x="1862931" y="5773628"/>
                </a:cubicBezTo>
                <a:cubicBezTo>
                  <a:pt x="1187880" y="5773628"/>
                  <a:pt x="554768" y="5600497"/>
                  <a:pt x="8753" y="5297774"/>
                </a:cubicBezTo>
                <a:lnTo>
                  <a:pt x="0" y="5292506"/>
                </a:lnTo>
                <a:close/>
              </a:path>
            </a:pathLst>
          </a:custGeom>
          <a:blipFill>
            <a:blip r:embed="rId9"/>
            <a:srcRect/>
            <a:stretch>
              <a:fillRect l="-5796" t="-1365" r="-2386" b="-2120"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4" name="矩形 23"/>
          <p:cNvSpPr/>
          <p:nvPr>
            <p:custDataLst>
              <p:tags r:id="rId5"/>
            </p:custDataLst>
          </p:nvPr>
        </p:nvSpPr>
        <p:spPr>
          <a:xfrm>
            <a:off x="5614263" y="5860807"/>
            <a:ext cx="5320372" cy="924220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5F5F5F"/>
                </a:solidFill>
                <a:latin typeface="Calibri" panose="020F0502020204030204" charset="0"/>
                <a:ea typeface="+mn-ea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5F5F5F"/>
                </a:solidFill>
                <a:latin typeface="Calibri" panose="020F0502020204030204" charset="0"/>
                <a:ea typeface="+mn-ea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5F5F5F"/>
                </a:solidFill>
                <a:latin typeface="Calibri" panose="020F0502020204030204" charset="0"/>
                <a:ea typeface="+mn-ea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5F5F5F"/>
                </a:solidFill>
                <a:latin typeface="Calibri" panose="020F0502020204030204" charset="0"/>
                <a:ea typeface="+mn-ea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5F5F5F"/>
                </a:solidFill>
                <a:latin typeface="Calibri" panose="020F0502020204030204" charset="0"/>
                <a:ea typeface="+mn-ea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5F5F5F"/>
                </a:solidFill>
                <a:latin typeface="Calibri" panose="020F0502020204030204" charset="0"/>
                <a:ea typeface="+mn-ea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5F5F5F"/>
                </a:solidFill>
                <a:latin typeface="Calibri" panose="020F0502020204030204" charset="0"/>
                <a:ea typeface="+mn-ea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5F5F5F"/>
                </a:solidFill>
                <a:latin typeface="Calibri" panose="020F0502020204030204" charset="0"/>
                <a:ea typeface="+mn-ea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5F5F5F"/>
                </a:solidFill>
                <a:latin typeface="Calibri" panose="020F0502020204030204" charset="0"/>
                <a:ea typeface="+mn-ea"/>
                <a:cs typeface="+mn-ea"/>
              </a:defRPr>
            </a:lvl9pPr>
          </a:lstStyle>
          <a:p>
            <a:pPr algn="r"/>
            <a:r>
              <a:rPr lang="zh-CN" altLang="en-US" sz="2800" b="1" dirty="0">
                <a:solidFill>
                  <a:srgbClr val="FFCA08"/>
                </a:solidFill>
                <a:latin typeface="Calibri Light" panose="020F0302020204030204" charset="0"/>
                <a:ea typeface="宋体" panose="02010600030101010101" pitchFamily="2" charset="-122"/>
                <a:cs typeface="+mn-ea"/>
              </a:rPr>
              <a:t>表格</a:t>
            </a:r>
          </a:p>
        </p:txBody>
      </p:sp>
      <p:sp>
        <p:nvSpPr>
          <p:cNvPr id="25" name="矩形 24"/>
          <p:cNvSpPr/>
          <p:nvPr>
            <p:custDataLst>
              <p:tags r:id="rId6"/>
            </p:custDataLst>
          </p:nvPr>
        </p:nvSpPr>
        <p:spPr>
          <a:xfrm>
            <a:off x="7304405" y="364490"/>
            <a:ext cx="4297680" cy="46113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marL="285750" indent="-285750" algn="just">
              <a:lnSpc>
                <a:spcPct val="130000"/>
              </a:lnSpc>
              <a:buClr>
                <a:srgbClr val="FFCA08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基本表格样式。</a:t>
            </a:r>
            <a:r>
              <a:rPr lang="en-US" altLang="zh-CN" dirty="0"/>
              <a:t>table</a:t>
            </a:r>
          </a:p>
          <a:p>
            <a:pPr marL="285750" indent="-285750" algn="just">
              <a:lnSpc>
                <a:spcPct val="130000"/>
              </a:lnSpc>
              <a:buClr>
                <a:srgbClr val="FFCA08"/>
              </a:buCl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 algn="just">
              <a:lnSpc>
                <a:spcPct val="130000"/>
              </a:lnSpc>
              <a:buClr>
                <a:srgbClr val="FFCA08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隔行变色。</a:t>
            </a:r>
            <a:r>
              <a:rPr lang="en-US" altLang="zh-CN" dirty="0"/>
              <a:t>table-striped</a:t>
            </a:r>
          </a:p>
          <a:p>
            <a:pPr marL="285750" indent="-285750" algn="just">
              <a:lnSpc>
                <a:spcPct val="130000"/>
              </a:lnSpc>
              <a:buClr>
                <a:srgbClr val="FFCA08"/>
              </a:buCl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 algn="just">
              <a:lnSpc>
                <a:spcPct val="130000"/>
              </a:lnSpc>
              <a:buClr>
                <a:srgbClr val="FFCA08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边框。</a:t>
            </a:r>
            <a:r>
              <a:rPr lang="en-US" altLang="zh-CN" dirty="0"/>
              <a:t>table-bordered</a:t>
            </a:r>
          </a:p>
          <a:p>
            <a:pPr marL="285750" indent="-285750" algn="just">
              <a:lnSpc>
                <a:spcPct val="130000"/>
              </a:lnSpc>
              <a:buClr>
                <a:srgbClr val="FFCA08"/>
              </a:buCl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 algn="just">
              <a:lnSpc>
                <a:spcPct val="130000"/>
              </a:lnSpc>
              <a:buClr>
                <a:srgbClr val="FFCA08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鼠标悬停。</a:t>
            </a:r>
            <a:r>
              <a:rPr lang="en-US" altLang="zh-CN" dirty="0"/>
              <a:t>table-hover</a:t>
            </a:r>
          </a:p>
          <a:p>
            <a:pPr marL="285750" indent="-285750" algn="just">
              <a:lnSpc>
                <a:spcPct val="130000"/>
              </a:lnSpc>
              <a:buClr>
                <a:srgbClr val="FFCA08"/>
              </a:buCl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 algn="just">
              <a:lnSpc>
                <a:spcPct val="130000"/>
              </a:lnSpc>
              <a:buClr>
                <a:srgbClr val="FFCA08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表格紧凑。</a:t>
            </a:r>
            <a:r>
              <a:rPr lang="en-US" altLang="zh-CN" dirty="0"/>
              <a:t>table-condensed</a:t>
            </a:r>
          </a:p>
          <a:p>
            <a:pPr marL="285750" indent="-285750" algn="just">
              <a:lnSpc>
                <a:spcPct val="130000"/>
              </a:lnSpc>
              <a:buClr>
                <a:srgbClr val="FFCA08"/>
              </a:buClr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p:sp>
        <p:nvSpPr>
          <p:cNvPr id="27" name="任意多边形 26"/>
          <p:cNvSpPr/>
          <p:nvPr>
            <p:custDataLst>
              <p:tags r:id="rId7"/>
            </p:custDataLst>
          </p:nvPr>
        </p:nvSpPr>
        <p:spPr>
          <a:xfrm flipH="1" flipV="1">
            <a:off x="11170965" y="5788196"/>
            <a:ext cx="1035409" cy="1069804"/>
          </a:xfrm>
          <a:custGeom>
            <a:avLst/>
            <a:gdLst>
              <a:gd name="connsiteX0" fmla="*/ 0 w 5588000"/>
              <a:gd name="connsiteY0" fmla="*/ 0 h 5773628"/>
              <a:gd name="connsiteX1" fmla="*/ 4817001 w 5588000"/>
              <a:gd name="connsiteY1" fmla="*/ 0 h 5773628"/>
              <a:gd name="connsiteX2" fmla="*/ 4951817 w 5588000"/>
              <a:gd name="connsiteY2" fmla="*/ 173831 h 5773628"/>
              <a:gd name="connsiteX3" fmla="*/ 5588000 w 5588000"/>
              <a:gd name="connsiteY3" fmla="*/ 2181964 h 5773628"/>
              <a:gd name="connsiteX4" fmla="*/ 1862931 w 5588000"/>
              <a:gd name="connsiteY4" fmla="*/ 5773628 h 5773628"/>
              <a:gd name="connsiteX5" fmla="*/ 8753 w 5588000"/>
              <a:gd name="connsiteY5" fmla="*/ 5297774 h 5773628"/>
              <a:gd name="connsiteX6" fmla="*/ 0 w 5588000"/>
              <a:gd name="connsiteY6" fmla="*/ 5292506 h 577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8000" h="5773628">
                <a:moveTo>
                  <a:pt x="0" y="0"/>
                </a:moveTo>
                <a:lnTo>
                  <a:pt x="4817001" y="0"/>
                </a:lnTo>
                <a:lnTo>
                  <a:pt x="4951817" y="173831"/>
                </a:lnTo>
                <a:cubicBezTo>
                  <a:pt x="5353470" y="747065"/>
                  <a:pt x="5588000" y="1438107"/>
                  <a:pt x="5588000" y="2181964"/>
                </a:cubicBezTo>
                <a:cubicBezTo>
                  <a:pt x="5588000" y="4165585"/>
                  <a:pt x="3920230" y="5773628"/>
                  <a:pt x="1862931" y="5773628"/>
                </a:cubicBezTo>
                <a:cubicBezTo>
                  <a:pt x="1187880" y="5773628"/>
                  <a:pt x="554768" y="5600497"/>
                  <a:pt x="8753" y="5297774"/>
                </a:cubicBezTo>
                <a:lnTo>
                  <a:pt x="0" y="5292506"/>
                </a:lnTo>
                <a:close/>
              </a:path>
            </a:pathLst>
          </a:custGeom>
          <a:solidFill>
            <a:srgbClr val="FFCA08">
              <a:alpha val="4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605947" y="-104138"/>
            <a:ext cx="6981376" cy="1235075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j-lt"/>
                <a:ea typeface="+mj-ea"/>
              </a:rPr>
              <a:t>行、单元格样式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830" y="1781175"/>
            <a:ext cx="10040620" cy="3556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>
            <p:custDataLst>
              <p:tags r:id="rId2"/>
            </p:custDataLst>
          </p:nvPr>
        </p:nvSpPr>
        <p:spPr>
          <a:xfrm>
            <a:off x="6013531" y="5594079"/>
            <a:ext cx="981558" cy="1247008"/>
          </a:xfrm>
          <a:custGeom>
            <a:avLst/>
            <a:gdLst>
              <a:gd name="connsiteX0" fmla="*/ 219802 w 824735"/>
              <a:gd name="connsiteY0" fmla="*/ 0 h 1047774"/>
              <a:gd name="connsiteX1" fmla="*/ 824735 w 824735"/>
              <a:gd name="connsiteY1" fmla="*/ 1047774 h 1047774"/>
              <a:gd name="connsiteX2" fmla="*/ 0 w 824735"/>
              <a:gd name="connsiteY2" fmla="*/ 1047774 h 104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4735" h="1047774">
                <a:moveTo>
                  <a:pt x="219802" y="0"/>
                </a:moveTo>
                <a:lnTo>
                  <a:pt x="824735" y="1047774"/>
                </a:lnTo>
                <a:lnTo>
                  <a:pt x="0" y="104777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1" name="任意多边形 10"/>
          <p:cNvSpPr/>
          <p:nvPr>
            <p:custDataLst>
              <p:tags r:id="rId3"/>
            </p:custDataLst>
          </p:nvPr>
        </p:nvSpPr>
        <p:spPr>
          <a:xfrm>
            <a:off x="5700306" y="0"/>
            <a:ext cx="2112223" cy="2175628"/>
          </a:xfrm>
          <a:custGeom>
            <a:avLst/>
            <a:gdLst>
              <a:gd name="connsiteX0" fmla="*/ 0 w 1841718"/>
              <a:gd name="connsiteY0" fmla="*/ 0 h 1897003"/>
              <a:gd name="connsiteX1" fmla="*/ 1841718 w 1841718"/>
              <a:gd name="connsiteY1" fmla="*/ 0 h 1897003"/>
              <a:gd name="connsiteX2" fmla="*/ 1841718 w 1841718"/>
              <a:gd name="connsiteY2" fmla="*/ 1 h 1897003"/>
              <a:gd name="connsiteX3" fmla="*/ 1630574 w 1841718"/>
              <a:gd name="connsiteY3" fmla="*/ 1 h 1897003"/>
              <a:gd name="connsiteX4" fmla="*/ 1232623 w 1841718"/>
              <a:gd name="connsiteY4" fmla="*/ 1897003 h 189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1718" h="1897003">
                <a:moveTo>
                  <a:pt x="0" y="0"/>
                </a:moveTo>
                <a:lnTo>
                  <a:pt x="1841718" y="0"/>
                </a:lnTo>
                <a:lnTo>
                  <a:pt x="1841718" y="1"/>
                </a:lnTo>
                <a:lnTo>
                  <a:pt x="1630574" y="1"/>
                </a:lnTo>
                <a:lnTo>
                  <a:pt x="1232623" y="189700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6769916" y="0"/>
            <a:ext cx="5422084" cy="3389152"/>
          </a:xfrm>
          <a:custGeom>
            <a:avLst/>
            <a:gdLst>
              <a:gd name="connsiteX0" fmla="*/ 717446 w 4600704"/>
              <a:gd name="connsiteY0" fmla="*/ 0 h 3420000"/>
              <a:gd name="connsiteX1" fmla="*/ 4600704 w 4600704"/>
              <a:gd name="connsiteY1" fmla="*/ 0 h 3420000"/>
              <a:gd name="connsiteX2" fmla="*/ 4600704 w 4600704"/>
              <a:gd name="connsiteY2" fmla="*/ 3420000 h 3420000"/>
              <a:gd name="connsiteX3" fmla="*/ 0 w 4600704"/>
              <a:gd name="connsiteY3" fmla="*/ 342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0704" h="3420000">
                <a:moveTo>
                  <a:pt x="717446" y="0"/>
                </a:moveTo>
                <a:lnTo>
                  <a:pt x="4600704" y="0"/>
                </a:lnTo>
                <a:lnTo>
                  <a:pt x="4600704" y="3420000"/>
                </a:lnTo>
                <a:lnTo>
                  <a:pt x="0" y="3420000"/>
                </a:lnTo>
                <a:close/>
              </a:path>
            </a:pathLst>
          </a:custGeom>
          <a:blipFill>
            <a:blip r:embed="rId10"/>
            <a:srcRect/>
            <a:stretch>
              <a:fillRect l="-1623" t="-2297" r="-14665" b="-19761"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8" name="任意多边形 27"/>
          <p:cNvSpPr/>
          <p:nvPr>
            <p:custDataLst>
              <p:tags r:id="rId5"/>
            </p:custDataLst>
          </p:nvPr>
        </p:nvSpPr>
        <p:spPr>
          <a:xfrm>
            <a:off x="6244281" y="3188043"/>
            <a:ext cx="5953466" cy="3653044"/>
          </a:xfrm>
          <a:custGeom>
            <a:avLst/>
            <a:gdLst>
              <a:gd name="connsiteX0" fmla="*/ 492105 w 5096585"/>
              <a:gd name="connsiteY0" fmla="*/ 0 h 3420000"/>
              <a:gd name="connsiteX1" fmla="*/ 5096585 w 5096585"/>
              <a:gd name="connsiteY1" fmla="*/ 0 h 3420000"/>
              <a:gd name="connsiteX2" fmla="*/ 5096585 w 5096585"/>
              <a:gd name="connsiteY2" fmla="*/ 3420000 h 3420000"/>
              <a:gd name="connsiteX3" fmla="*/ 620179 w 5096585"/>
              <a:gd name="connsiteY3" fmla="*/ 3420000 h 3420000"/>
              <a:gd name="connsiteX4" fmla="*/ 0 w 5096585"/>
              <a:gd name="connsiteY4" fmla="*/ 234582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6585" h="3420000">
                <a:moveTo>
                  <a:pt x="492105" y="0"/>
                </a:moveTo>
                <a:lnTo>
                  <a:pt x="5096585" y="0"/>
                </a:lnTo>
                <a:lnTo>
                  <a:pt x="5096585" y="3420000"/>
                </a:lnTo>
                <a:lnTo>
                  <a:pt x="620179" y="3420000"/>
                </a:lnTo>
                <a:lnTo>
                  <a:pt x="0" y="2345820"/>
                </a:lnTo>
                <a:close/>
              </a:path>
            </a:pathLst>
          </a:custGeom>
          <a:blipFill>
            <a:blip r:embed="rId11"/>
            <a:srcRect/>
            <a:stretch>
              <a:fillRect l="300" t="-8784" r="-871" b="-1994"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30" name="矩形 29"/>
          <p:cNvSpPr/>
          <p:nvPr>
            <p:custDataLst>
              <p:tags r:id="rId6"/>
            </p:custDataLst>
          </p:nvPr>
        </p:nvSpPr>
        <p:spPr>
          <a:xfrm>
            <a:off x="593046" y="4302917"/>
            <a:ext cx="107556" cy="1613335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31" name="矩形 30"/>
          <p:cNvSpPr/>
          <p:nvPr>
            <p:custDataLst>
              <p:tags r:id="rId7"/>
            </p:custDataLst>
          </p:nvPr>
        </p:nvSpPr>
        <p:spPr>
          <a:xfrm>
            <a:off x="807612" y="4572000"/>
            <a:ext cx="4571696" cy="1344252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表单</a:t>
            </a:r>
          </a:p>
        </p:txBody>
      </p:sp>
      <p:sp>
        <p:nvSpPr>
          <p:cNvPr id="32" name="矩形 31"/>
          <p:cNvSpPr/>
          <p:nvPr>
            <p:custDataLst>
              <p:tags r:id="rId8"/>
            </p:custDataLst>
          </p:nvPr>
        </p:nvSpPr>
        <p:spPr>
          <a:xfrm>
            <a:off x="486036" y="178291"/>
            <a:ext cx="5214270" cy="46249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30000"/>
              </a:lnSpc>
              <a:buClr>
                <a:schemeClr val="accent1"/>
              </a:buClr>
            </a:pPr>
            <a:r>
              <a:rPr lang="zh-CN" altLang="en-US" dirty="0"/>
              <a:t>表单布局。</a:t>
            </a:r>
            <a:r>
              <a:rPr lang="en-US" altLang="zh-CN" dirty="0"/>
              <a:t>role=form</a:t>
            </a:r>
            <a:r>
              <a:rPr lang="zh-CN" altLang="en-US" dirty="0"/>
              <a:t>、</a:t>
            </a:r>
            <a:r>
              <a:rPr lang="en-US" altLang="zh-CN" dirty="0"/>
              <a:t>form-group</a:t>
            </a:r>
            <a:r>
              <a:rPr lang="zh-CN" altLang="en-US" dirty="0"/>
              <a:t>、</a:t>
            </a:r>
            <a:r>
              <a:rPr lang="en-US" altLang="zh-CN" dirty="0"/>
              <a:t>form-control</a:t>
            </a:r>
            <a:r>
              <a:rPr lang="zh-CN" altLang="en-US" dirty="0"/>
              <a:t>、form-inline、form-horizontal</a:t>
            </a:r>
          </a:p>
          <a:p>
            <a:pPr algn="just">
              <a:lnSpc>
                <a:spcPct val="130000"/>
              </a:lnSpc>
              <a:buClr>
                <a:schemeClr val="accent1"/>
              </a:buClr>
            </a:pPr>
            <a:endParaRPr lang="zh-CN" altLang="en-US" dirty="0"/>
          </a:p>
          <a:p>
            <a:pPr algn="just">
              <a:lnSpc>
                <a:spcPct val="130000"/>
              </a:lnSpc>
              <a:buClr>
                <a:schemeClr val="accent1"/>
              </a:buClr>
            </a:pPr>
            <a:r>
              <a:rPr lang="zh-CN" altLang="en-US" dirty="0"/>
              <a:t>支持表单的</a:t>
            </a:r>
            <a:r>
              <a:rPr lang="en-US" altLang="zh-CN" dirty="0"/>
              <a:t>input</a:t>
            </a:r>
            <a:r>
              <a:rPr lang="zh-CN" altLang="en-US" dirty="0"/>
              <a:t>。text、password、datetime、datetime-local、date、month、time、week、number、email、url、search、tel 和 color</a:t>
            </a:r>
          </a:p>
          <a:p>
            <a:pPr algn="just">
              <a:lnSpc>
                <a:spcPct val="130000"/>
              </a:lnSpc>
              <a:buClr>
                <a:schemeClr val="accent1"/>
              </a:buClr>
            </a:pPr>
            <a:endParaRPr lang="zh-CN" altLang="en-US" dirty="0"/>
          </a:p>
          <a:p>
            <a:pPr algn="just">
              <a:lnSpc>
                <a:spcPct val="130000"/>
              </a:lnSpc>
              <a:buClr>
                <a:schemeClr val="accent1"/>
              </a:buClr>
            </a:pPr>
            <a:r>
              <a:rPr lang="zh-CN" altLang="en-US" dirty="0"/>
              <a:t>表单控件状态。</a:t>
            </a:r>
            <a:r>
              <a:rPr lang="en-US" altLang="zh-CN" dirty="0"/>
              <a:t>disabled</a:t>
            </a:r>
            <a:r>
              <a:rPr lang="zh-CN" altLang="en-US" dirty="0"/>
              <a:t>、has-warning、 has-error 、has-success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数据 2"/>
          <p:cNvSpPr/>
          <p:nvPr>
            <p:custDataLst>
              <p:tags r:id="rId2"/>
            </p:custDataLst>
          </p:nvPr>
        </p:nvSpPr>
        <p:spPr>
          <a:xfrm>
            <a:off x="0" y="4873926"/>
            <a:ext cx="4361129" cy="1984074"/>
          </a:xfrm>
          <a:prstGeom prst="flowChartInputOutpu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" t="-68168" r="-3691" b="-601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数据 3"/>
          <p:cNvSpPr/>
          <p:nvPr>
            <p:custDataLst>
              <p:tags r:id="rId3"/>
            </p:custDataLst>
          </p:nvPr>
        </p:nvSpPr>
        <p:spPr>
          <a:xfrm>
            <a:off x="854049" y="1912298"/>
            <a:ext cx="4209657" cy="296162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-1" fmla="*/ 0 w 10000"/>
              <a:gd name="connsiteY0-2" fmla="*/ 10000 h 10000"/>
              <a:gd name="connsiteX1-3" fmla="*/ 2000 w 10000"/>
              <a:gd name="connsiteY1-4" fmla="*/ 0 h 10000"/>
              <a:gd name="connsiteX2-5" fmla="*/ 10000 w 10000"/>
              <a:gd name="connsiteY2-6" fmla="*/ 0 h 10000"/>
              <a:gd name="connsiteX3-7" fmla="*/ 10000 w 10000"/>
              <a:gd name="connsiteY3-8" fmla="*/ 10000 h 10000"/>
              <a:gd name="connsiteX4-9" fmla="*/ 0 w 10000"/>
              <a:gd name="connsiteY4-10" fmla="*/ 10000 h 10000"/>
              <a:gd name="connsiteX0-11" fmla="*/ 0 w 10000"/>
              <a:gd name="connsiteY0-12" fmla="*/ 10000 h 10000"/>
              <a:gd name="connsiteX1-13" fmla="*/ 2000 w 10000"/>
              <a:gd name="connsiteY1-14" fmla="*/ 0 h 10000"/>
              <a:gd name="connsiteX2-15" fmla="*/ 10000 w 10000"/>
              <a:gd name="connsiteY2-16" fmla="*/ 0 h 10000"/>
              <a:gd name="connsiteX3-17" fmla="*/ 8503 w 10000"/>
              <a:gd name="connsiteY3-18" fmla="*/ 10000 h 10000"/>
              <a:gd name="connsiteX4-19" fmla="*/ 0 w 10000"/>
              <a:gd name="connsiteY4-20" fmla="*/ 10000 h 10000"/>
              <a:gd name="connsiteX0-21" fmla="*/ 0 w 9485"/>
              <a:gd name="connsiteY0-22" fmla="*/ 9971 h 10000"/>
              <a:gd name="connsiteX1-23" fmla="*/ 1485 w 9485"/>
              <a:gd name="connsiteY1-24" fmla="*/ 0 h 10000"/>
              <a:gd name="connsiteX2-25" fmla="*/ 9485 w 9485"/>
              <a:gd name="connsiteY2-26" fmla="*/ 0 h 10000"/>
              <a:gd name="connsiteX3-27" fmla="*/ 7988 w 9485"/>
              <a:gd name="connsiteY3-28" fmla="*/ 10000 h 10000"/>
              <a:gd name="connsiteX4-29" fmla="*/ 0 w 9485"/>
              <a:gd name="connsiteY4-30" fmla="*/ 9971 h 10000"/>
            </a:gdLst>
            <a:ahLst/>
            <a:cxnLst>
              <a:cxn ang="0">
                <a:pos x="connsiteX0-21" y="connsiteY0-22"/>
              </a:cxn>
              <a:cxn ang="0">
                <a:pos x="connsiteX1-23" y="connsiteY1-24"/>
              </a:cxn>
              <a:cxn ang="0">
                <a:pos x="connsiteX2-25" y="connsiteY2-26"/>
              </a:cxn>
              <a:cxn ang="0">
                <a:pos x="connsiteX3-27" y="connsiteY3-28"/>
              </a:cxn>
              <a:cxn ang="0">
                <a:pos x="connsiteX4-29" y="connsiteY4-30"/>
              </a:cxn>
            </a:cxnLst>
            <a:rect l="l" t="t" r="r" b="b"/>
            <a:pathLst>
              <a:path w="9485" h="10000">
                <a:moveTo>
                  <a:pt x="0" y="9971"/>
                </a:moveTo>
                <a:lnTo>
                  <a:pt x="1485" y="0"/>
                </a:lnTo>
                <a:lnTo>
                  <a:pt x="9485" y="0"/>
                </a:lnTo>
                <a:lnTo>
                  <a:pt x="7988" y="10000"/>
                </a:lnTo>
                <a:lnTo>
                  <a:pt x="0" y="9971"/>
                </a:ln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5762" r="-4726" b="-104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数据 4"/>
          <p:cNvSpPr/>
          <p:nvPr>
            <p:custDataLst>
              <p:tags r:id="rId4"/>
            </p:custDataLst>
          </p:nvPr>
        </p:nvSpPr>
        <p:spPr>
          <a:xfrm>
            <a:off x="1490096" y="22054"/>
            <a:ext cx="4479379" cy="1890243"/>
          </a:xfrm>
          <a:prstGeom prst="flowChartInputOutput">
            <a:avLst/>
          </a:prstGeom>
          <a:solidFill>
            <a:srgbClr val="ACE6F9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1263282" y="500786"/>
            <a:ext cx="5323474" cy="663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noAutofit/>
          </a:bodyPr>
          <a:lstStyle/>
          <a:p>
            <a:r>
              <a:rPr lang="zh-CN" altLang="en-US" sz="4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按钮样式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7525" y="847090"/>
            <a:ext cx="6285230" cy="57848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0" y="337185"/>
            <a:ext cx="6423660" cy="5161280"/>
          </a:xfrm>
          <a:prstGeom prst="rect">
            <a:avLst/>
          </a:prstGeom>
          <a:blipFill>
            <a:blip r:embed="rId10"/>
            <a:srcRect/>
            <a:stretch>
              <a:fillRect l="-8428" t="-2635" r="-3664" b="-3587"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>
          <a:xfrm>
            <a:off x="566117" y="5563654"/>
            <a:ext cx="491100" cy="49110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8" name="圆角矩形 7"/>
          <p:cNvSpPr/>
          <p:nvPr>
            <p:custDataLst>
              <p:tags r:id="rId4"/>
            </p:custDataLst>
          </p:nvPr>
        </p:nvSpPr>
        <p:spPr>
          <a:xfrm>
            <a:off x="310062" y="6189298"/>
            <a:ext cx="422520" cy="42252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9" name="圆角矩形 8"/>
          <p:cNvSpPr/>
          <p:nvPr>
            <p:custDataLst>
              <p:tags r:id="rId5"/>
            </p:custDataLst>
          </p:nvPr>
        </p:nvSpPr>
        <p:spPr>
          <a:xfrm>
            <a:off x="1079515" y="6189298"/>
            <a:ext cx="422520" cy="42252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0" name="圆角矩形 9"/>
          <p:cNvSpPr/>
          <p:nvPr>
            <p:custDataLst>
              <p:tags r:id="rId6"/>
            </p:custDataLst>
          </p:nvPr>
        </p:nvSpPr>
        <p:spPr>
          <a:xfrm>
            <a:off x="1294750" y="5563654"/>
            <a:ext cx="491100" cy="491100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2007329" y="5692644"/>
            <a:ext cx="4416272" cy="698389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da-DK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图片样式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5590" y="337185"/>
            <a:ext cx="5300980" cy="2429510"/>
          </a:xfrm>
          <a:prstGeom prst="rect">
            <a:avLst/>
          </a:prstGeom>
        </p:spPr>
      </p:pic>
      <p:sp>
        <p:nvSpPr>
          <p:cNvPr id="32" name="矩形 31"/>
          <p:cNvSpPr/>
          <p:nvPr>
            <p:custDataLst>
              <p:tags r:id="rId8"/>
            </p:custDataLst>
          </p:nvPr>
        </p:nvSpPr>
        <p:spPr>
          <a:xfrm>
            <a:off x="6625590" y="2790190"/>
            <a:ext cx="5213985" cy="33991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30000"/>
              </a:lnSpc>
              <a:buClr>
                <a:schemeClr val="accent1"/>
              </a:buClr>
            </a:pPr>
            <a:r>
              <a:rPr dirty="0"/>
              <a:t>通过在 &lt;img&gt; 标签添加 .img-responsive 类</a:t>
            </a:r>
            <a:r>
              <a:rPr lang="zh-CN" dirty="0"/>
              <a:t>，</a:t>
            </a:r>
            <a:r>
              <a:rPr dirty="0"/>
              <a:t> 图片将很好地扩展到父元素。</a:t>
            </a:r>
          </a:p>
          <a:p>
            <a:pPr algn="just">
              <a:lnSpc>
                <a:spcPct val="130000"/>
              </a:lnSpc>
              <a:buClr>
                <a:schemeClr val="accent1"/>
              </a:buClr>
            </a:pPr>
            <a:r>
              <a:rPr dirty="0"/>
              <a:t>.img-responsive 类将 max-width: 100%; 和 height: auto; 样式应用在图片上：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2010420" y="566694"/>
            <a:ext cx="8171160" cy="61507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zh-CN" altLang="en-US" sz="3200" dirty="0">
                <a:latin typeface="+mj-lt"/>
                <a:ea typeface="+mj-ea"/>
                <a:cs typeface="+mj-cs"/>
              </a:rPr>
              <a:t>三、</a:t>
            </a:r>
            <a:r>
              <a:rPr lang="en-US" altLang="zh-CN" sz="3200" dirty="0">
                <a:latin typeface="+mj-lt"/>
                <a:ea typeface="+mj-ea"/>
                <a:cs typeface="+mj-cs"/>
              </a:rPr>
              <a:t>Bootstrap</a:t>
            </a:r>
            <a:r>
              <a:rPr lang="zh-CN" altLang="en-US" sz="3200" dirty="0">
                <a:latin typeface="+mj-lt"/>
                <a:ea typeface="+mj-ea"/>
                <a:cs typeface="+mj-cs"/>
              </a:rPr>
              <a:t>组件</a:t>
            </a: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 rot="885390">
            <a:off x="2182592" y="1511266"/>
            <a:ext cx="1055640" cy="1256715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2177900" y="1513496"/>
            <a:ext cx="1055640" cy="12567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字体图标</a:t>
            </a: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3380875" y="1714536"/>
            <a:ext cx="2343362" cy="854636"/>
          </a:xfrm>
          <a:prstGeom prst="rect">
            <a:avLst/>
          </a:prstGeom>
        </p:spPr>
        <p:txBody>
          <a:bodyPr wrap="square" lIns="0" rIns="0" anchor="ctr">
            <a:normAutofit fontScale="90000"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包括200个来自 Glyphicon Halflings 的字体图标</a:t>
            </a: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 rot="885390">
            <a:off x="2182592" y="3312703"/>
            <a:ext cx="1055640" cy="1256715"/>
          </a:xfrm>
          <a:prstGeom prst="rect">
            <a:avLst/>
          </a:prstGeom>
          <a:noFill/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2177900" y="3314933"/>
            <a:ext cx="1055640" cy="125671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按钮组</a:t>
            </a:r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3380875" y="3515973"/>
            <a:ext cx="2343362" cy="854636"/>
          </a:xfrm>
          <a:prstGeom prst="rect">
            <a:avLst/>
          </a:prstGeom>
        </p:spPr>
        <p:txBody>
          <a:bodyPr wrap="square" lIns="0" rIns="0" anchor="ctr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通过按钮组容器把一组按钮放在同一行里</a:t>
            </a:r>
          </a:p>
        </p:txBody>
      </p:sp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 rot="885390">
            <a:off x="2182592" y="5114141"/>
            <a:ext cx="1055640" cy="1256715"/>
          </a:xfrm>
          <a:prstGeom prst="rect">
            <a:avLst/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2177900" y="5116371"/>
            <a:ext cx="1055640" cy="12567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导航条</a:t>
            </a:r>
          </a:p>
        </p:txBody>
      </p: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3380875" y="5317411"/>
            <a:ext cx="2343362" cy="854636"/>
          </a:xfrm>
          <a:prstGeom prst="rect">
            <a:avLst/>
          </a:prstGeom>
        </p:spPr>
        <p:txBody>
          <a:bodyPr wrap="square" lIns="0" rIns="0" anchor="ctr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作为导航页头的响应式基础组件</a:t>
            </a:r>
          </a:p>
        </p:txBody>
      </p:sp>
      <p:sp>
        <p:nvSpPr>
          <p:cNvPr id="17" name="矩形 16"/>
          <p:cNvSpPr/>
          <p:nvPr>
            <p:custDataLst>
              <p:tags r:id="rId12"/>
            </p:custDataLst>
          </p:nvPr>
        </p:nvSpPr>
        <p:spPr>
          <a:xfrm rot="885390">
            <a:off x="6472456" y="1511266"/>
            <a:ext cx="1055640" cy="1256715"/>
          </a:xfrm>
          <a:prstGeom prst="rect">
            <a:avLst/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>
            <p:custDataLst>
              <p:tags r:id="rId13"/>
            </p:custDataLst>
          </p:nvPr>
        </p:nvSpPr>
        <p:spPr>
          <a:xfrm>
            <a:off x="6467764" y="1513496"/>
            <a:ext cx="1055640" cy="12567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下拉菜单</a:t>
            </a:r>
          </a:p>
        </p:txBody>
      </p:sp>
      <p:sp>
        <p:nvSpPr>
          <p:cNvPr id="19" name="矩形 18"/>
          <p:cNvSpPr/>
          <p:nvPr>
            <p:custDataLst>
              <p:tags r:id="rId14"/>
            </p:custDataLst>
          </p:nvPr>
        </p:nvSpPr>
        <p:spPr>
          <a:xfrm>
            <a:off x="7670739" y="1714536"/>
            <a:ext cx="2343362" cy="854636"/>
          </a:xfrm>
          <a:prstGeom prst="rect">
            <a:avLst/>
          </a:prstGeom>
        </p:spPr>
        <p:txBody>
          <a:bodyPr wrap="square" lIns="0" rIns="0" anchor="ctr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下拉菜单的 JavaScript 插件让它具有了交互性</a:t>
            </a:r>
          </a:p>
        </p:txBody>
      </p:sp>
      <p:sp>
        <p:nvSpPr>
          <p:cNvPr id="21" name="矩形 20"/>
          <p:cNvSpPr/>
          <p:nvPr>
            <p:custDataLst>
              <p:tags r:id="rId15"/>
            </p:custDataLst>
          </p:nvPr>
        </p:nvSpPr>
        <p:spPr>
          <a:xfrm rot="885390">
            <a:off x="6472456" y="3312703"/>
            <a:ext cx="1055640" cy="1256715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>
            <p:custDataLst>
              <p:tags r:id="rId16"/>
            </p:custDataLst>
          </p:nvPr>
        </p:nvSpPr>
        <p:spPr>
          <a:xfrm>
            <a:off x="6467764" y="3314933"/>
            <a:ext cx="1055640" cy="12567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输入框组</a:t>
            </a:r>
          </a:p>
        </p:txBody>
      </p:sp>
      <p:sp>
        <p:nvSpPr>
          <p:cNvPr id="23" name="矩形 22"/>
          <p:cNvSpPr/>
          <p:nvPr>
            <p:custDataLst>
              <p:tags r:id="rId17"/>
            </p:custDataLst>
          </p:nvPr>
        </p:nvSpPr>
        <p:spPr>
          <a:xfrm>
            <a:off x="7670800" y="3409950"/>
            <a:ext cx="2594610" cy="1160780"/>
          </a:xfrm>
          <a:prstGeom prst="rect">
            <a:avLst/>
          </a:prstGeom>
        </p:spPr>
        <p:txBody>
          <a:bodyPr wrap="square" lIns="0" rIns="0" anchor="ctr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通过在&lt;input&gt; 前面、后面或是两边加上文字或按钮</a:t>
            </a:r>
          </a:p>
        </p:txBody>
      </p:sp>
      <p:sp>
        <p:nvSpPr>
          <p:cNvPr id="25" name="矩形 24"/>
          <p:cNvSpPr/>
          <p:nvPr>
            <p:custDataLst>
              <p:tags r:id="rId18"/>
            </p:custDataLst>
          </p:nvPr>
        </p:nvSpPr>
        <p:spPr>
          <a:xfrm rot="885390">
            <a:off x="6472456" y="5114141"/>
            <a:ext cx="1055640" cy="1256715"/>
          </a:xfrm>
          <a:prstGeom prst="rect">
            <a:avLst/>
          </a:prstGeom>
          <a:noFill/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>
            <p:custDataLst>
              <p:tags r:id="rId19"/>
            </p:custDataLst>
          </p:nvPr>
        </p:nvSpPr>
        <p:spPr>
          <a:xfrm>
            <a:off x="6467764" y="5116371"/>
            <a:ext cx="1055640" cy="125671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进度条</a:t>
            </a:r>
          </a:p>
        </p:txBody>
      </p:sp>
      <p:sp>
        <p:nvSpPr>
          <p:cNvPr id="27" name="矩形 26"/>
          <p:cNvSpPr/>
          <p:nvPr>
            <p:custDataLst>
              <p:tags r:id="rId20"/>
            </p:custDataLst>
          </p:nvPr>
        </p:nvSpPr>
        <p:spPr>
          <a:xfrm>
            <a:off x="7670739" y="5317411"/>
            <a:ext cx="2343362" cy="854636"/>
          </a:xfrm>
          <a:prstGeom prst="rect">
            <a:avLst/>
          </a:prstGeom>
        </p:spPr>
        <p:txBody>
          <a:bodyPr wrap="square" lIns="0" rIns="0" anchor="ctr"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为当前工作流程或动作提供实时反馈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817563" y="3652838"/>
            <a:ext cx="1855787" cy="2159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40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等腰三角形 3"/>
          <p:cNvSpPr/>
          <p:nvPr>
            <p:custDataLst>
              <p:tags r:id="rId3"/>
            </p:custDataLst>
          </p:nvPr>
        </p:nvSpPr>
        <p:spPr>
          <a:xfrm>
            <a:off x="1077913" y="2306638"/>
            <a:ext cx="417512" cy="36036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30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5" name="直接连接符 4"/>
          <p:cNvCxnSpPr>
            <a:stCxn id="4" idx="3"/>
          </p:cNvCxnSpPr>
          <p:nvPr>
            <p:custDataLst>
              <p:tags r:id="rId4"/>
            </p:custDataLst>
          </p:nvPr>
        </p:nvCxnSpPr>
        <p:spPr>
          <a:xfrm flipH="1">
            <a:off x="1279526" y="2667000"/>
            <a:ext cx="7143" cy="985838"/>
          </a:xfrm>
          <a:prstGeom prst="line">
            <a:avLst/>
          </a:prstGeom>
          <a:solidFill>
            <a:srgbClr val="829BA2"/>
          </a:solidFill>
          <a:ln w="254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674688" y="1565275"/>
            <a:ext cx="1223962" cy="59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rgbClr val="FFFFFF"/>
                </a:solidFill>
              </a:rPr>
              <a:t>模态框</a:t>
            </a:r>
          </a:p>
        </p:txBody>
      </p:sp>
      <p:sp>
        <p:nvSpPr>
          <p:cNvPr id="7" name="等腰三角形 6"/>
          <p:cNvSpPr/>
          <p:nvPr>
            <p:custDataLst>
              <p:tags r:id="rId6"/>
            </p:custDataLst>
          </p:nvPr>
        </p:nvSpPr>
        <p:spPr>
          <a:xfrm>
            <a:off x="4816475" y="2417763"/>
            <a:ext cx="419100" cy="36036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30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>
            <p:custDataLst>
              <p:tags r:id="rId7"/>
            </p:custDataLst>
          </p:nvPr>
        </p:nvSpPr>
        <p:spPr>
          <a:xfrm>
            <a:off x="4443413" y="3652838"/>
            <a:ext cx="2035175" cy="2159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40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9" name="直接连接符 8"/>
          <p:cNvCxnSpPr/>
          <p:nvPr>
            <p:custDataLst>
              <p:tags r:id="rId8"/>
            </p:custDataLst>
          </p:nvPr>
        </p:nvCxnSpPr>
        <p:spPr>
          <a:xfrm>
            <a:off x="5016500" y="2778125"/>
            <a:ext cx="17463" cy="874713"/>
          </a:xfrm>
          <a:prstGeom prst="line">
            <a:avLst/>
          </a:prstGeom>
          <a:solidFill>
            <a:srgbClr val="829BA2"/>
          </a:solidFill>
          <a:ln w="254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4413250" y="1565275"/>
            <a:ext cx="1225550" cy="59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rgbClr val="FFFFFF"/>
                </a:solidFill>
              </a:rPr>
              <a:t>标签页</a:t>
            </a:r>
          </a:p>
        </p:txBody>
      </p:sp>
      <p:sp>
        <p:nvSpPr>
          <p:cNvPr id="11" name="等腰三角形 10"/>
          <p:cNvSpPr/>
          <p:nvPr>
            <p:custDataLst>
              <p:tags r:id="rId10"/>
            </p:custDataLst>
          </p:nvPr>
        </p:nvSpPr>
        <p:spPr>
          <a:xfrm flipV="1">
            <a:off x="2947988" y="5148263"/>
            <a:ext cx="417512" cy="3048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2617788" y="3652838"/>
            <a:ext cx="1938337" cy="2159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40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3" name="直接连接符 12"/>
          <p:cNvCxnSpPr/>
          <p:nvPr>
            <p:custDataLst>
              <p:tags r:id="rId12"/>
            </p:custDataLst>
          </p:nvPr>
        </p:nvCxnSpPr>
        <p:spPr>
          <a:xfrm>
            <a:off x="3113088" y="3868738"/>
            <a:ext cx="20637" cy="1279525"/>
          </a:xfrm>
          <a:prstGeom prst="line">
            <a:avLst/>
          </a:prstGeom>
          <a:solidFill>
            <a:srgbClr val="829BA2"/>
          </a:solidFill>
          <a:ln w="254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>
            <p:custDataLst>
              <p:tags r:id="rId13"/>
            </p:custDataLst>
          </p:nvPr>
        </p:nvSpPr>
        <p:spPr>
          <a:xfrm>
            <a:off x="2544763" y="5526088"/>
            <a:ext cx="1223962" cy="59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80000"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rgbClr val="FFFFFF"/>
                </a:solidFill>
              </a:rPr>
              <a:t>滚动监听</a:t>
            </a:r>
          </a:p>
        </p:txBody>
      </p:sp>
      <p:sp>
        <p:nvSpPr>
          <p:cNvPr id="15" name="等腰三角形 14"/>
          <p:cNvSpPr/>
          <p:nvPr>
            <p:custDataLst>
              <p:tags r:id="rId14"/>
            </p:custDataLst>
          </p:nvPr>
        </p:nvSpPr>
        <p:spPr>
          <a:xfrm flipV="1">
            <a:off x="6686550" y="5053013"/>
            <a:ext cx="417513" cy="39528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40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/>
          <p:nvPr>
            <p:custDataLst>
              <p:tags r:id="rId15"/>
            </p:custDataLst>
          </p:nvPr>
        </p:nvCxnSpPr>
        <p:spPr>
          <a:xfrm flipV="1">
            <a:off x="6894513" y="3868738"/>
            <a:ext cx="1587" cy="1184275"/>
          </a:xfrm>
          <a:prstGeom prst="line">
            <a:avLst/>
          </a:prstGeom>
          <a:solidFill>
            <a:srgbClr val="829BA2"/>
          </a:solidFill>
          <a:ln w="254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>
            <p:custDataLst>
              <p:tags r:id="rId16"/>
            </p:custDataLst>
          </p:nvPr>
        </p:nvSpPr>
        <p:spPr>
          <a:xfrm>
            <a:off x="6434138" y="3652838"/>
            <a:ext cx="1914525" cy="2159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40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>
            <p:custDataLst>
              <p:tags r:id="rId17"/>
            </p:custDataLst>
          </p:nvPr>
        </p:nvSpPr>
        <p:spPr>
          <a:xfrm>
            <a:off x="6283325" y="5526088"/>
            <a:ext cx="1223963" cy="59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80000"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rgbClr val="FFFFFF"/>
                </a:solidFill>
              </a:rPr>
              <a:t>工具提示</a:t>
            </a:r>
          </a:p>
        </p:txBody>
      </p:sp>
      <p:sp>
        <p:nvSpPr>
          <p:cNvPr id="19" name="圆角矩形 18"/>
          <p:cNvSpPr/>
          <p:nvPr>
            <p:custDataLst>
              <p:tags r:id="rId18"/>
            </p:custDataLst>
          </p:nvPr>
        </p:nvSpPr>
        <p:spPr>
          <a:xfrm>
            <a:off x="8304213" y="3652838"/>
            <a:ext cx="1890712" cy="2159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40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等腰三角形 19"/>
          <p:cNvSpPr/>
          <p:nvPr>
            <p:custDataLst>
              <p:tags r:id="rId19"/>
            </p:custDataLst>
          </p:nvPr>
        </p:nvSpPr>
        <p:spPr>
          <a:xfrm>
            <a:off x="8555038" y="2417763"/>
            <a:ext cx="419100" cy="36036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30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1" name="直接连接符 20"/>
          <p:cNvCxnSpPr/>
          <p:nvPr>
            <p:custDataLst>
              <p:tags r:id="rId20"/>
            </p:custDataLst>
          </p:nvPr>
        </p:nvCxnSpPr>
        <p:spPr>
          <a:xfrm>
            <a:off x="8764588" y="2778125"/>
            <a:ext cx="0" cy="874713"/>
          </a:xfrm>
          <a:prstGeom prst="line">
            <a:avLst/>
          </a:prstGeom>
          <a:solidFill>
            <a:srgbClr val="829BA2"/>
          </a:solidFill>
          <a:ln w="254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>
            <p:custDataLst>
              <p:tags r:id="rId21"/>
            </p:custDataLst>
          </p:nvPr>
        </p:nvSpPr>
        <p:spPr>
          <a:xfrm>
            <a:off x="8151813" y="1565275"/>
            <a:ext cx="1225550" cy="59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rgbClr val="FFFFFF"/>
                </a:solidFill>
              </a:rPr>
              <a:t>弹出框</a:t>
            </a:r>
          </a:p>
        </p:txBody>
      </p:sp>
      <p:sp>
        <p:nvSpPr>
          <p:cNvPr id="23" name="圆角矩形 22"/>
          <p:cNvSpPr/>
          <p:nvPr>
            <p:custDataLst>
              <p:tags r:id="rId22"/>
            </p:custDataLst>
          </p:nvPr>
        </p:nvSpPr>
        <p:spPr>
          <a:xfrm>
            <a:off x="10129838" y="3652838"/>
            <a:ext cx="1890712" cy="2159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40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等腰三角形 23"/>
          <p:cNvSpPr/>
          <p:nvPr>
            <p:custDataLst>
              <p:tags r:id="rId23"/>
            </p:custDataLst>
          </p:nvPr>
        </p:nvSpPr>
        <p:spPr>
          <a:xfrm flipV="1">
            <a:off x="10425113" y="5053013"/>
            <a:ext cx="417512" cy="39528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40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5" name="直接连接符 24"/>
          <p:cNvCxnSpPr>
            <a:stCxn id="24" idx="3"/>
          </p:cNvCxnSpPr>
          <p:nvPr>
            <p:custDataLst>
              <p:tags r:id="rId24"/>
            </p:custDataLst>
          </p:nvPr>
        </p:nvCxnSpPr>
        <p:spPr>
          <a:xfrm flipV="1">
            <a:off x="10634663" y="3868738"/>
            <a:ext cx="0" cy="1184275"/>
          </a:xfrm>
          <a:prstGeom prst="line">
            <a:avLst/>
          </a:prstGeom>
          <a:solidFill>
            <a:srgbClr val="829BA2"/>
          </a:solidFill>
          <a:ln w="25400">
            <a:solidFill>
              <a:schemeClr val="accent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>
            <p:custDataLst>
              <p:tags r:id="rId25"/>
            </p:custDataLst>
          </p:nvPr>
        </p:nvSpPr>
        <p:spPr>
          <a:xfrm>
            <a:off x="10021888" y="5526088"/>
            <a:ext cx="1223962" cy="59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rgbClr val="FFFFFF"/>
                </a:solidFill>
              </a:rPr>
              <a:t>轮播</a:t>
            </a:r>
          </a:p>
        </p:txBody>
      </p:sp>
      <p:sp>
        <p:nvSpPr>
          <p:cNvPr id="35" name="矩形 34"/>
          <p:cNvSpPr/>
          <p:nvPr>
            <p:custDataLst>
              <p:tags r:id="rId26"/>
            </p:custDataLst>
          </p:nvPr>
        </p:nvSpPr>
        <p:spPr>
          <a:xfrm>
            <a:off x="2091193" y="1762124"/>
            <a:ext cx="2110921" cy="178276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以弹出对话框的形式出现，具有最小和最实用的功能集</a:t>
            </a:r>
          </a:p>
        </p:txBody>
      </p:sp>
      <p:sp>
        <p:nvSpPr>
          <p:cNvPr id="36" name="矩形 35"/>
          <p:cNvSpPr/>
          <p:nvPr>
            <p:custDataLst>
              <p:tags r:id="rId27"/>
            </p:custDataLst>
          </p:nvPr>
        </p:nvSpPr>
        <p:spPr>
          <a:xfrm>
            <a:off x="5831343" y="1762125"/>
            <a:ext cx="2110921" cy="178276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结合一些 data 属性，把内容放置在标签页</a:t>
            </a:r>
          </a:p>
        </p:txBody>
      </p:sp>
      <p:sp>
        <p:nvSpPr>
          <p:cNvPr id="37" name="矩形 36"/>
          <p:cNvSpPr/>
          <p:nvPr>
            <p:custDataLst>
              <p:tags r:id="rId28"/>
            </p:custDataLst>
          </p:nvPr>
        </p:nvSpPr>
        <p:spPr>
          <a:xfrm>
            <a:off x="9586912" y="1706562"/>
            <a:ext cx="2110921" cy="178276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依赖于工具提示（tooltip）</a:t>
            </a:r>
          </a:p>
        </p:txBody>
      </p:sp>
      <p:sp>
        <p:nvSpPr>
          <p:cNvPr id="38" name="矩形 37"/>
          <p:cNvSpPr/>
          <p:nvPr>
            <p:custDataLst>
              <p:tags r:id="rId29"/>
            </p:custDataLst>
          </p:nvPr>
        </p:nvSpPr>
        <p:spPr>
          <a:xfrm>
            <a:off x="136301" y="4234656"/>
            <a:ext cx="2110921" cy="178276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/>
              <a:t>会根据滚动条的位置自动更新对应的导航目标</a:t>
            </a:r>
          </a:p>
        </p:txBody>
      </p:sp>
      <p:sp>
        <p:nvSpPr>
          <p:cNvPr id="39" name="矩形 38"/>
          <p:cNvSpPr/>
          <p:nvPr>
            <p:custDataLst>
              <p:tags r:id="rId30"/>
            </p:custDataLst>
          </p:nvPr>
        </p:nvSpPr>
        <p:spPr>
          <a:xfrm>
            <a:off x="3858421" y="4234656"/>
            <a:ext cx="2110921" cy="1782763"/>
          </a:xfrm>
          <a:prstGeom prst="rect">
            <a:avLst/>
          </a:prstGeom>
        </p:spPr>
        <p:txBody>
          <a:bodyPr wrap="square">
            <a:normAutofit lnSpcReduction="10000"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/>
              <a:t>不需要依赖图像，而是改用 CSS 实现动画效果，用 data 属性存储标题信息</a:t>
            </a:r>
          </a:p>
        </p:txBody>
      </p:sp>
      <p:sp>
        <p:nvSpPr>
          <p:cNvPr id="40" name="矩形 39"/>
          <p:cNvSpPr/>
          <p:nvPr>
            <p:custDataLst>
              <p:tags r:id="rId31"/>
            </p:custDataLst>
          </p:nvPr>
        </p:nvSpPr>
        <p:spPr>
          <a:xfrm>
            <a:off x="7580541" y="4234656"/>
            <a:ext cx="2110921" cy="178276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/>
              <a:t>灵活的响应式的向站点添加滑块</a:t>
            </a:r>
          </a:p>
        </p:txBody>
      </p:sp>
      <p:sp>
        <p:nvSpPr>
          <p:cNvPr id="27" name="文本框 26"/>
          <p:cNvSpPr txBox="1"/>
          <p:nvPr>
            <p:custDataLst>
              <p:tags r:id="rId32"/>
            </p:custDataLst>
          </p:nvPr>
        </p:nvSpPr>
        <p:spPr>
          <a:xfrm>
            <a:off x="838200" y="365125"/>
            <a:ext cx="10515600" cy="892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四、</a:t>
            </a:r>
            <a:r>
              <a:rPr lang="en-US" altLang="zh-CN" dirty="0"/>
              <a:t>Bootstrap</a:t>
            </a:r>
            <a:r>
              <a:rPr lang="zh-CN" altLang="en-US" dirty="0"/>
              <a:t>插件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 rot="2700000">
            <a:off x="10508245" y="1156129"/>
            <a:ext cx="3051869" cy="3469332"/>
          </a:xfrm>
          <a:custGeom>
            <a:avLst/>
            <a:gdLst>
              <a:gd name="connsiteX0" fmla="*/ 0 w 2307233"/>
              <a:gd name="connsiteY0" fmla="*/ 0 h 2622838"/>
              <a:gd name="connsiteX1" fmla="*/ 2307233 w 2307233"/>
              <a:gd name="connsiteY1" fmla="*/ 2307232 h 2622838"/>
              <a:gd name="connsiteX2" fmla="*/ 2307233 w 2307233"/>
              <a:gd name="connsiteY2" fmla="*/ 2622838 h 2622838"/>
              <a:gd name="connsiteX3" fmla="*/ 0 w 2307233"/>
              <a:gd name="connsiteY3" fmla="*/ 2622838 h 262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7233" h="2622838">
                <a:moveTo>
                  <a:pt x="0" y="0"/>
                </a:moveTo>
                <a:lnTo>
                  <a:pt x="2307233" y="2307232"/>
                </a:lnTo>
                <a:lnTo>
                  <a:pt x="2307233" y="2622838"/>
                </a:lnTo>
                <a:lnTo>
                  <a:pt x="0" y="2622838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7870808" y="1585733"/>
            <a:ext cx="3257126" cy="3318872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3720" b="-237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6499585" y="2823223"/>
            <a:ext cx="1668055" cy="1638268"/>
          </a:xfrm>
          <a:prstGeom prst="rect">
            <a:avLst/>
          </a:prstGeom>
          <a:solidFill>
            <a:schemeClr val="accent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 rot="2700000">
            <a:off x="9154623" y="5064913"/>
            <a:ext cx="1318960" cy="1295407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6"/>
            </p:custDataLst>
          </p:nvPr>
        </p:nvSpPr>
        <p:spPr>
          <a:xfrm rot="2700000">
            <a:off x="11148399" y="4370634"/>
            <a:ext cx="2060144" cy="2060143"/>
          </a:xfrm>
          <a:custGeom>
            <a:avLst/>
            <a:gdLst>
              <a:gd name="connsiteX0" fmla="*/ 0 w 1557483"/>
              <a:gd name="connsiteY0" fmla="*/ 0 h 1557482"/>
              <a:gd name="connsiteX1" fmla="*/ 1557483 w 1557483"/>
              <a:gd name="connsiteY1" fmla="*/ 1557482 h 1557482"/>
              <a:gd name="connsiteX2" fmla="*/ 0 w 1557483"/>
              <a:gd name="connsiteY2" fmla="*/ 1557482 h 1557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7483" h="1557482">
                <a:moveTo>
                  <a:pt x="0" y="0"/>
                </a:moveTo>
                <a:lnTo>
                  <a:pt x="1557483" y="1557482"/>
                </a:lnTo>
                <a:lnTo>
                  <a:pt x="0" y="1557482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>
            <p:custDataLst>
              <p:tags r:id="rId7"/>
            </p:custDataLst>
          </p:nvPr>
        </p:nvSpPr>
        <p:spPr>
          <a:xfrm>
            <a:off x="352703" y="610443"/>
            <a:ext cx="2978470" cy="2978470"/>
          </a:xfrm>
          <a:custGeom>
            <a:avLst/>
            <a:gdLst>
              <a:gd name="connsiteX0" fmla="*/ 1246310 w 2515280"/>
              <a:gd name="connsiteY0" fmla="*/ 0 h 2515280"/>
              <a:gd name="connsiteX1" fmla="*/ 2515280 w 2515280"/>
              <a:gd name="connsiteY1" fmla="*/ 1268969 h 2515280"/>
              <a:gd name="connsiteX2" fmla="*/ 1268970 w 2515280"/>
              <a:gd name="connsiteY2" fmla="*/ 2515280 h 2515280"/>
              <a:gd name="connsiteX3" fmla="*/ 0 w 2515280"/>
              <a:gd name="connsiteY3" fmla="*/ 1246310 h 251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5280" h="2515280">
                <a:moveTo>
                  <a:pt x="1246310" y="0"/>
                </a:moveTo>
                <a:lnTo>
                  <a:pt x="2515280" y="1268969"/>
                </a:lnTo>
                <a:lnTo>
                  <a:pt x="1268970" y="2515280"/>
                </a:lnTo>
                <a:lnTo>
                  <a:pt x="0" y="1246310"/>
                </a:lnTo>
                <a:close/>
              </a:path>
            </a:pathLst>
          </a:cu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9425" r="-11704" b="-2772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>
            <p:custDataLst>
              <p:tags r:id="rId8"/>
            </p:custDataLst>
          </p:nvPr>
        </p:nvSpPr>
        <p:spPr>
          <a:xfrm>
            <a:off x="1768308" y="1563191"/>
            <a:ext cx="4606228" cy="4606228"/>
          </a:xfrm>
          <a:custGeom>
            <a:avLst/>
            <a:gdLst>
              <a:gd name="connsiteX0" fmla="*/ 2191318 w 4422478"/>
              <a:gd name="connsiteY0" fmla="*/ 0 h 4422478"/>
              <a:gd name="connsiteX1" fmla="*/ 4422478 w 4422478"/>
              <a:gd name="connsiteY1" fmla="*/ 2231160 h 4422478"/>
              <a:gd name="connsiteX2" fmla="*/ 2231159 w 4422478"/>
              <a:gd name="connsiteY2" fmla="*/ 4422478 h 4422478"/>
              <a:gd name="connsiteX3" fmla="*/ 0 w 4422478"/>
              <a:gd name="connsiteY3" fmla="*/ 2191319 h 442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2478" h="4422478">
                <a:moveTo>
                  <a:pt x="2191318" y="0"/>
                </a:moveTo>
                <a:lnTo>
                  <a:pt x="4422478" y="2231160"/>
                </a:lnTo>
                <a:lnTo>
                  <a:pt x="2231159" y="4422478"/>
                </a:lnTo>
                <a:lnTo>
                  <a:pt x="0" y="2191319"/>
                </a:lnTo>
                <a:close/>
              </a:path>
            </a:pathLst>
          </a:cu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461" t="-24571" r="-7581" b="-442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>
            <p:custDataLst>
              <p:tags r:id="rId9"/>
            </p:custDataLst>
          </p:nvPr>
        </p:nvSpPr>
        <p:spPr>
          <a:xfrm rot="2700000">
            <a:off x="5321156" y="3811555"/>
            <a:ext cx="2938999" cy="2886518"/>
          </a:xfrm>
          <a:custGeom>
            <a:avLst/>
            <a:gdLst>
              <a:gd name="connsiteX0" fmla="*/ 0 w 2330633"/>
              <a:gd name="connsiteY0" fmla="*/ 0 h 2289015"/>
              <a:gd name="connsiteX1" fmla="*/ 2330633 w 2330633"/>
              <a:gd name="connsiteY1" fmla="*/ 0 h 2289015"/>
              <a:gd name="connsiteX2" fmla="*/ 2330633 w 2330633"/>
              <a:gd name="connsiteY2" fmla="*/ 1771101 h 2289015"/>
              <a:gd name="connsiteX3" fmla="*/ 1812719 w 2330633"/>
              <a:gd name="connsiteY3" fmla="*/ 2289015 h 2289015"/>
              <a:gd name="connsiteX4" fmla="*/ 0 w 2330633"/>
              <a:gd name="connsiteY4" fmla="*/ 2289015 h 2289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0633" h="2289015">
                <a:moveTo>
                  <a:pt x="0" y="0"/>
                </a:moveTo>
                <a:lnTo>
                  <a:pt x="2330633" y="0"/>
                </a:lnTo>
                <a:lnTo>
                  <a:pt x="2330633" y="1771101"/>
                </a:lnTo>
                <a:lnTo>
                  <a:pt x="1812719" y="2289015"/>
                </a:lnTo>
                <a:lnTo>
                  <a:pt x="0" y="228901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>
            <p:custDataLst>
              <p:tags r:id="rId10"/>
            </p:custDataLst>
          </p:nvPr>
        </p:nvCxnSpPr>
        <p:spPr>
          <a:xfrm>
            <a:off x="4188208" y="1569249"/>
            <a:ext cx="2016766" cy="203434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>
            <p:custDataLst>
              <p:tags r:id="rId11"/>
            </p:custDataLst>
          </p:nvPr>
        </p:nvCxnSpPr>
        <p:spPr>
          <a:xfrm>
            <a:off x="630651" y="2526903"/>
            <a:ext cx="1170028" cy="118022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>
            <p:custDataLst>
              <p:tags r:id="rId12"/>
            </p:custDataLst>
          </p:nvPr>
        </p:nvCxnSpPr>
        <p:spPr>
          <a:xfrm>
            <a:off x="2539532" y="4875093"/>
            <a:ext cx="1418554" cy="1430916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>
            <p:custDataLst>
              <p:tags r:id="rId13"/>
            </p:custDataLst>
          </p:nvPr>
        </p:nvSpPr>
        <p:spPr>
          <a:xfrm>
            <a:off x="2643670" y="562366"/>
            <a:ext cx="6186506" cy="76434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7" b="1720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1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05488" y="-32068"/>
            <a:ext cx="5776912" cy="6923088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txBody>
          <a:bodyPr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+mn-lt"/>
              <a:ea typeface="+mn-ea"/>
            </a:endParaRPr>
          </a:p>
        </p:txBody>
      </p:sp>
      <p:cxnSp>
        <p:nvCxnSpPr>
          <p:cNvPr id="6" name="直接连接符 16"/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>
            <a:off x="6178550" y="825500"/>
            <a:ext cx="5030788" cy="0"/>
          </a:xfrm>
          <a:prstGeom prst="line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Freeform 37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6505575" y="152400"/>
            <a:ext cx="741363" cy="631825"/>
          </a:xfrm>
          <a:custGeom>
            <a:avLst/>
            <a:gdLst>
              <a:gd name="T0" fmla="*/ 2147483646 w 234"/>
              <a:gd name="T1" fmla="*/ 2147483646 h 206"/>
              <a:gd name="T2" fmla="*/ 2147483646 w 234"/>
              <a:gd name="T3" fmla="*/ 2147483646 h 206"/>
              <a:gd name="T4" fmla="*/ 2147483646 w 234"/>
              <a:gd name="T5" fmla="*/ 0 h 206"/>
              <a:gd name="T6" fmla="*/ 2147483646 w 234"/>
              <a:gd name="T7" fmla="*/ 2147483646 h 206"/>
              <a:gd name="T8" fmla="*/ 2147483646 w 234"/>
              <a:gd name="T9" fmla="*/ 2147483646 h 206"/>
              <a:gd name="T10" fmla="*/ 2147483646 w 234"/>
              <a:gd name="T11" fmla="*/ 2147483646 h 206"/>
              <a:gd name="T12" fmla="*/ 2147483646 w 234"/>
              <a:gd name="T13" fmla="*/ 2147483646 h 206"/>
              <a:gd name="T14" fmla="*/ 2147483646 w 234"/>
              <a:gd name="T15" fmla="*/ 2147483646 h 206"/>
              <a:gd name="T16" fmla="*/ 2147483646 w 234"/>
              <a:gd name="T17" fmla="*/ 2147483646 h 206"/>
              <a:gd name="T18" fmla="*/ 2147483646 w 234"/>
              <a:gd name="T19" fmla="*/ 2147483646 h 206"/>
              <a:gd name="T20" fmla="*/ 2147483646 w 234"/>
              <a:gd name="T21" fmla="*/ 0 h 206"/>
              <a:gd name="T22" fmla="*/ 2147483646 w 234"/>
              <a:gd name="T23" fmla="*/ 2147483646 h 206"/>
              <a:gd name="T24" fmla="*/ 2147483646 w 234"/>
              <a:gd name="T25" fmla="*/ 2147483646 h 206"/>
              <a:gd name="T26" fmla="*/ 2147483646 w 234"/>
              <a:gd name="T27" fmla="*/ 2147483646 h 206"/>
              <a:gd name="T28" fmla="*/ 2147483646 w 234"/>
              <a:gd name="T29" fmla="*/ 2147483646 h 206"/>
              <a:gd name="T30" fmla="*/ 2147483646 w 234"/>
              <a:gd name="T31" fmla="*/ 2147483646 h 206"/>
              <a:gd name="T32" fmla="*/ 2147483646 w 234"/>
              <a:gd name="T33" fmla="*/ 2147483646 h 206"/>
              <a:gd name="T34" fmla="*/ 2147483646 w 234"/>
              <a:gd name="T35" fmla="*/ 2147483646 h 206"/>
              <a:gd name="T36" fmla="*/ 2147483646 w 234"/>
              <a:gd name="T37" fmla="*/ 2147483646 h 206"/>
              <a:gd name="T38" fmla="*/ 2147483646 w 234"/>
              <a:gd name="T39" fmla="*/ 2147483646 h 206"/>
              <a:gd name="T40" fmla="*/ 2147483646 w 234"/>
              <a:gd name="T41" fmla="*/ 2147483646 h 206"/>
              <a:gd name="T42" fmla="*/ 2147483646 w 234"/>
              <a:gd name="T43" fmla="*/ 2147483646 h 206"/>
              <a:gd name="T44" fmla="*/ 2147483646 w 234"/>
              <a:gd name="T45" fmla="*/ 2147483646 h 206"/>
              <a:gd name="T46" fmla="*/ 2147483646 w 234"/>
              <a:gd name="T47" fmla="*/ 2147483646 h 206"/>
              <a:gd name="T48" fmla="*/ 2147483646 w 234"/>
              <a:gd name="T49" fmla="*/ 2147483646 h 206"/>
              <a:gd name="T50" fmla="*/ 2147483646 w 234"/>
              <a:gd name="T51" fmla="*/ 2147483646 h 206"/>
              <a:gd name="T52" fmla="*/ 2147483646 w 234"/>
              <a:gd name="T53" fmla="*/ 2147483646 h 206"/>
              <a:gd name="T54" fmla="*/ 2147483646 w 234"/>
              <a:gd name="T55" fmla="*/ 2147483646 h 206"/>
              <a:gd name="T56" fmla="*/ 0 w 234"/>
              <a:gd name="T57" fmla="*/ 2147483646 h 206"/>
              <a:gd name="T58" fmla="*/ 0 w 234"/>
              <a:gd name="T59" fmla="*/ 2147483646 h 206"/>
              <a:gd name="T60" fmla="*/ 2147483646 w 234"/>
              <a:gd name="T61" fmla="*/ 2147483646 h 206"/>
              <a:gd name="T62" fmla="*/ 2147483646 w 234"/>
              <a:gd name="T63" fmla="*/ 2147483646 h 206"/>
              <a:gd name="T64" fmla="*/ 2147483646 w 234"/>
              <a:gd name="T65" fmla="*/ 2147483646 h 206"/>
              <a:gd name="T66" fmla="*/ 2147483646 w 234"/>
              <a:gd name="T67" fmla="*/ 2147483646 h 206"/>
              <a:gd name="T68" fmla="*/ 2147483646 w 234"/>
              <a:gd name="T69" fmla="*/ 2147483646 h 206"/>
              <a:gd name="T70" fmla="*/ 2147483646 w 234"/>
              <a:gd name="T71" fmla="*/ 2147483646 h 206"/>
              <a:gd name="T72" fmla="*/ 2147483646 w 234"/>
              <a:gd name="T73" fmla="*/ 2147483646 h 206"/>
              <a:gd name="T74" fmla="*/ 2147483646 w 234"/>
              <a:gd name="T75" fmla="*/ 2147483646 h 206"/>
              <a:gd name="T76" fmla="*/ 2147483646 w 234"/>
              <a:gd name="T77" fmla="*/ 2147483646 h 206"/>
              <a:gd name="T78" fmla="*/ 2147483646 w 234"/>
              <a:gd name="T79" fmla="*/ 2147483646 h 206"/>
              <a:gd name="T80" fmla="*/ 2147483646 w 234"/>
              <a:gd name="T81" fmla="*/ 2147483646 h 206"/>
              <a:gd name="T82" fmla="*/ 2147483646 w 234"/>
              <a:gd name="T83" fmla="*/ 2147483646 h 206"/>
              <a:gd name="T84" fmla="*/ 2147483646 w 234"/>
              <a:gd name="T85" fmla="*/ 2147483646 h 206"/>
              <a:gd name="T86" fmla="*/ 2147483646 w 234"/>
              <a:gd name="T87" fmla="*/ 2147483646 h 206"/>
              <a:gd name="T88" fmla="*/ 2147483646 w 234"/>
              <a:gd name="T89" fmla="*/ 2147483646 h 206"/>
              <a:gd name="T90" fmla="*/ 2147483646 w 234"/>
              <a:gd name="T91" fmla="*/ 2147483646 h 206"/>
              <a:gd name="T92" fmla="*/ 2147483646 w 234"/>
              <a:gd name="T93" fmla="*/ 2147483646 h 206"/>
              <a:gd name="T94" fmla="*/ 2147483646 w 234"/>
              <a:gd name="T95" fmla="*/ 2147483646 h 206"/>
              <a:gd name="T96" fmla="*/ 2147483646 w 234"/>
              <a:gd name="T97" fmla="*/ 2147483646 h 206"/>
              <a:gd name="T98" fmla="*/ 2147483646 w 234"/>
              <a:gd name="T99" fmla="*/ 2147483646 h 206"/>
              <a:gd name="T100" fmla="*/ 2147483646 w 234"/>
              <a:gd name="T101" fmla="*/ 2147483646 h 206"/>
              <a:gd name="T102" fmla="*/ 2147483646 w 234"/>
              <a:gd name="T103" fmla="*/ 2147483646 h 206"/>
              <a:gd name="T104" fmla="*/ 2147483646 w 234"/>
              <a:gd name="T105" fmla="*/ 2147483646 h 206"/>
              <a:gd name="T106" fmla="*/ 2147483646 w 234"/>
              <a:gd name="T107" fmla="*/ 2147483646 h 206"/>
              <a:gd name="T108" fmla="*/ 2147483646 w 234"/>
              <a:gd name="T109" fmla="*/ 2147483646 h 206"/>
              <a:gd name="T110" fmla="*/ 2147483646 w 234"/>
              <a:gd name="T111" fmla="*/ 2147483646 h 206"/>
              <a:gd name="T112" fmla="*/ 2147483646 w 234"/>
              <a:gd name="T113" fmla="*/ 2147483646 h 206"/>
              <a:gd name="T114" fmla="*/ 2147483646 w 234"/>
              <a:gd name="T115" fmla="*/ 2147483646 h 206"/>
              <a:gd name="T116" fmla="*/ 2147483646 w 234"/>
              <a:gd name="T117" fmla="*/ 2147483646 h 206"/>
              <a:gd name="T118" fmla="*/ 2147483646 w 234"/>
              <a:gd name="T119" fmla="*/ 2147483646 h 206"/>
              <a:gd name="T120" fmla="*/ 2147483646 w 234"/>
              <a:gd name="T121" fmla="*/ 2147483646 h 206"/>
              <a:gd name="T122" fmla="*/ 2147483646 w 234"/>
              <a:gd name="T123" fmla="*/ 2147483646 h 20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4" h="206">
                <a:moveTo>
                  <a:pt x="35" y="32"/>
                </a:moveTo>
                <a:cubicBezTo>
                  <a:pt x="35" y="10"/>
                  <a:pt x="35" y="10"/>
                  <a:pt x="35" y="10"/>
                </a:cubicBezTo>
                <a:cubicBezTo>
                  <a:pt x="35" y="4"/>
                  <a:pt x="39" y="0"/>
                  <a:pt x="45" y="0"/>
                </a:cubicBezTo>
                <a:cubicBezTo>
                  <a:pt x="50" y="0"/>
                  <a:pt x="54" y="4"/>
                  <a:pt x="54" y="10"/>
                </a:cubicBezTo>
                <a:cubicBezTo>
                  <a:pt x="54" y="32"/>
                  <a:pt x="54" y="32"/>
                  <a:pt x="54" y="32"/>
                </a:cubicBezTo>
                <a:cubicBezTo>
                  <a:pt x="54" y="37"/>
                  <a:pt x="50" y="42"/>
                  <a:pt x="45" y="42"/>
                </a:cubicBezTo>
                <a:cubicBezTo>
                  <a:pt x="39" y="42"/>
                  <a:pt x="35" y="37"/>
                  <a:pt x="35" y="32"/>
                </a:cubicBezTo>
                <a:close/>
                <a:moveTo>
                  <a:pt x="138" y="42"/>
                </a:moveTo>
                <a:cubicBezTo>
                  <a:pt x="143" y="42"/>
                  <a:pt x="147" y="37"/>
                  <a:pt x="147" y="32"/>
                </a:cubicBezTo>
                <a:cubicBezTo>
                  <a:pt x="147" y="10"/>
                  <a:pt x="147" y="10"/>
                  <a:pt x="147" y="10"/>
                </a:cubicBezTo>
                <a:cubicBezTo>
                  <a:pt x="147" y="4"/>
                  <a:pt x="143" y="0"/>
                  <a:pt x="138" y="0"/>
                </a:cubicBezTo>
                <a:cubicBezTo>
                  <a:pt x="132" y="0"/>
                  <a:pt x="128" y="4"/>
                  <a:pt x="128" y="10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128" y="37"/>
                  <a:pt x="132" y="42"/>
                  <a:pt x="138" y="42"/>
                </a:cubicBezTo>
                <a:close/>
                <a:moveTo>
                  <a:pt x="195" y="147"/>
                </a:moveTo>
                <a:cubicBezTo>
                  <a:pt x="186" y="147"/>
                  <a:pt x="186" y="147"/>
                  <a:pt x="186" y="147"/>
                </a:cubicBezTo>
                <a:cubicBezTo>
                  <a:pt x="186" y="125"/>
                  <a:pt x="186" y="125"/>
                  <a:pt x="186" y="125"/>
                </a:cubicBezTo>
                <a:cubicBezTo>
                  <a:pt x="186" y="121"/>
                  <a:pt x="183" y="118"/>
                  <a:pt x="179" y="118"/>
                </a:cubicBezTo>
                <a:cubicBezTo>
                  <a:pt x="176" y="118"/>
                  <a:pt x="173" y="121"/>
                  <a:pt x="173" y="125"/>
                </a:cubicBezTo>
                <a:cubicBezTo>
                  <a:pt x="173" y="154"/>
                  <a:pt x="173" y="154"/>
                  <a:pt x="173" y="154"/>
                </a:cubicBezTo>
                <a:cubicBezTo>
                  <a:pt x="173" y="157"/>
                  <a:pt x="176" y="160"/>
                  <a:pt x="179" y="160"/>
                </a:cubicBezTo>
                <a:cubicBezTo>
                  <a:pt x="195" y="160"/>
                  <a:pt x="195" y="160"/>
                  <a:pt x="195" y="160"/>
                </a:cubicBezTo>
                <a:cubicBezTo>
                  <a:pt x="199" y="160"/>
                  <a:pt x="202" y="157"/>
                  <a:pt x="202" y="154"/>
                </a:cubicBezTo>
                <a:cubicBezTo>
                  <a:pt x="202" y="150"/>
                  <a:pt x="199" y="147"/>
                  <a:pt x="195" y="147"/>
                </a:cubicBezTo>
                <a:close/>
                <a:moveTo>
                  <a:pt x="234" y="152"/>
                </a:moveTo>
                <a:cubicBezTo>
                  <a:pt x="234" y="182"/>
                  <a:pt x="209" y="206"/>
                  <a:pt x="179" y="206"/>
                </a:cubicBezTo>
                <a:cubicBezTo>
                  <a:pt x="158" y="206"/>
                  <a:pt x="139" y="194"/>
                  <a:pt x="130" y="176"/>
                </a:cubicBezTo>
                <a:cubicBezTo>
                  <a:pt x="16" y="176"/>
                  <a:pt x="16" y="176"/>
                  <a:pt x="16" y="176"/>
                </a:cubicBezTo>
                <a:cubicBezTo>
                  <a:pt x="7" y="176"/>
                  <a:pt x="0" y="169"/>
                  <a:pt x="0" y="160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33"/>
                  <a:pt x="7" y="26"/>
                  <a:pt x="16" y="26"/>
                </a:cubicBezTo>
                <a:cubicBezTo>
                  <a:pt x="29" y="26"/>
                  <a:pt x="29" y="26"/>
                  <a:pt x="29" y="26"/>
                </a:cubicBezTo>
                <a:cubicBezTo>
                  <a:pt x="29" y="32"/>
                  <a:pt x="29" y="32"/>
                  <a:pt x="29" y="32"/>
                </a:cubicBezTo>
                <a:cubicBezTo>
                  <a:pt x="29" y="41"/>
                  <a:pt x="36" y="48"/>
                  <a:pt x="45" y="48"/>
                </a:cubicBezTo>
                <a:cubicBezTo>
                  <a:pt x="54" y="48"/>
                  <a:pt x="61" y="41"/>
                  <a:pt x="61" y="32"/>
                </a:cubicBezTo>
                <a:cubicBezTo>
                  <a:pt x="61" y="26"/>
                  <a:pt x="61" y="26"/>
                  <a:pt x="61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32"/>
                  <a:pt x="122" y="32"/>
                  <a:pt x="122" y="32"/>
                </a:cubicBezTo>
                <a:cubicBezTo>
                  <a:pt x="122" y="41"/>
                  <a:pt x="129" y="48"/>
                  <a:pt x="138" y="48"/>
                </a:cubicBezTo>
                <a:cubicBezTo>
                  <a:pt x="146" y="48"/>
                  <a:pt x="154" y="41"/>
                  <a:pt x="154" y="32"/>
                </a:cubicBezTo>
                <a:cubicBezTo>
                  <a:pt x="154" y="26"/>
                  <a:pt x="154" y="26"/>
                  <a:pt x="154" y="26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75" y="26"/>
                  <a:pt x="182" y="33"/>
                  <a:pt x="182" y="42"/>
                </a:cubicBezTo>
                <a:cubicBezTo>
                  <a:pt x="182" y="98"/>
                  <a:pt x="182" y="98"/>
                  <a:pt x="182" y="98"/>
                </a:cubicBezTo>
                <a:cubicBezTo>
                  <a:pt x="211" y="99"/>
                  <a:pt x="234" y="123"/>
                  <a:pt x="234" y="152"/>
                </a:cubicBezTo>
                <a:close/>
                <a:moveTo>
                  <a:pt x="119" y="71"/>
                </a:moveTo>
                <a:cubicBezTo>
                  <a:pt x="67" y="71"/>
                  <a:pt x="67" y="71"/>
                  <a:pt x="67" y="71"/>
                </a:cubicBezTo>
                <a:cubicBezTo>
                  <a:pt x="67" y="85"/>
                  <a:pt x="67" y="85"/>
                  <a:pt x="67" y="85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96" y="94"/>
                  <a:pt x="90" y="104"/>
                  <a:pt x="85" y="114"/>
                </a:cubicBezTo>
                <a:cubicBezTo>
                  <a:pt x="81" y="125"/>
                  <a:pt x="78" y="136"/>
                  <a:pt x="77" y="147"/>
                </a:cubicBezTo>
                <a:cubicBezTo>
                  <a:pt x="94" y="147"/>
                  <a:pt x="94" y="147"/>
                  <a:pt x="94" y="147"/>
                </a:cubicBezTo>
                <a:cubicBezTo>
                  <a:pt x="94" y="142"/>
                  <a:pt x="94" y="137"/>
                  <a:pt x="96" y="131"/>
                </a:cubicBezTo>
                <a:cubicBezTo>
                  <a:pt x="97" y="125"/>
                  <a:pt x="98" y="119"/>
                  <a:pt x="100" y="113"/>
                </a:cubicBezTo>
                <a:cubicBezTo>
                  <a:pt x="102" y="108"/>
                  <a:pt x="105" y="102"/>
                  <a:pt x="108" y="97"/>
                </a:cubicBezTo>
                <a:cubicBezTo>
                  <a:pt x="111" y="92"/>
                  <a:pt x="115" y="88"/>
                  <a:pt x="119" y="84"/>
                </a:cubicBezTo>
                <a:lnTo>
                  <a:pt x="119" y="71"/>
                </a:lnTo>
                <a:close/>
                <a:moveTo>
                  <a:pt x="221" y="152"/>
                </a:moveTo>
                <a:cubicBezTo>
                  <a:pt x="221" y="129"/>
                  <a:pt x="202" y="110"/>
                  <a:pt x="179" y="110"/>
                </a:cubicBezTo>
                <a:cubicBezTo>
                  <a:pt x="156" y="110"/>
                  <a:pt x="138" y="129"/>
                  <a:pt x="138" y="152"/>
                </a:cubicBezTo>
                <a:cubicBezTo>
                  <a:pt x="138" y="175"/>
                  <a:pt x="156" y="194"/>
                  <a:pt x="179" y="194"/>
                </a:cubicBezTo>
                <a:cubicBezTo>
                  <a:pt x="202" y="194"/>
                  <a:pt x="221" y="175"/>
                  <a:pt x="221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8" name="文本框 2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312025" y="73025"/>
            <a:ext cx="38592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目录</a:t>
            </a:r>
          </a:p>
        </p:txBody>
      </p:sp>
      <p:sp>
        <p:nvSpPr>
          <p:cNvPr id="10" name="泪滴形 26"/>
          <p:cNvSpPr/>
          <p:nvPr>
            <p:custDataLst>
              <p:tags r:id="rId7"/>
            </p:custDataLst>
          </p:nvPr>
        </p:nvSpPr>
        <p:spPr bwMode="auto">
          <a:xfrm>
            <a:off x="6418790" y="2081104"/>
            <a:ext cx="523030" cy="523896"/>
          </a:xfrm>
          <a:custGeom>
            <a:avLst/>
            <a:gdLst>
              <a:gd name="T0" fmla="*/ 0 w 957263"/>
              <a:gd name="T1" fmla="*/ 479425 h 958850"/>
              <a:gd name="T2" fmla="*/ 478632 w 957263"/>
              <a:gd name="T3" fmla="*/ 0 h 958850"/>
              <a:gd name="T4" fmla="*/ 957263 w 957263"/>
              <a:gd name="T5" fmla="*/ 0 h 958850"/>
              <a:gd name="T6" fmla="*/ 957263 w 957263"/>
              <a:gd name="T7" fmla="*/ 479425 h 958850"/>
              <a:gd name="T8" fmla="*/ 478631 w 957263"/>
              <a:gd name="T9" fmla="*/ 958850 h 958850"/>
              <a:gd name="T10" fmla="*/ -1 w 957263"/>
              <a:gd name="T11" fmla="*/ 479425 h 958850"/>
              <a:gd name="T12" fmla="*/ 0 w 957263"/>
              <a:gd name="T13" fmla="*/ 479425 h 95885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957263" h="958850">
                <a:moveTo>
                  <a:pt x="0" y="479425"/>
                </a:moveTo>
                <a:cubicBezTo>
                  <a:pt x="0" y="214646"/>
                  <a:pt x="214291" y="0"/>
                  <a:pt x="478632" y="0"/>
                </a:cubicBezTo>
                <a:lnTo>
                  <a:pt x="957263" y="0"/>
                </a:lnTo>
                <a:lnTo>
                  <a:pt x="957263" y="479425"/>
                </a:lnTo>
                <a:cubicBezTo>
                  <a:pt x="957263" y="744204"/>
                  <a:pt x="742972" y="958850"/>
                  <a:pt x="478631" y="958850"/>
                </a:cubicBezTo>
                <a:cubicBezTo>
                  <a:pt x="214290" y="958850"/>
                  <a:pt x="-1" y="744204"/>
                  <a:pt x="-1" y="479425"/>
                </a:cubicBezTo>
                <a:lnTo>
                  <a:pt x="0" y="4794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US" altLang="zh-CN" sz="3200" smtClean="0">
                <a:solidFill>
                  <a:srgbClr val="FFFFFF"/>
                </a:solidFill>
              </a:rPr>
              <a:t>1</a:t>
            </a:r>
            <a:endParaRPr lang="zh-CN" altLang="en-US" sz="3200">
              <a:solidFill>
                <a:srgbClr val="FFFFFF"/>
              </a:solidFill>
            </a:endParaRPr>
          </a:p>
        </p:txBody>
      </p:sp>
      <p:sp>
        <p:nvSpPr>
          <p:cNvPr id="12" name="文本框 3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053943" y="1969876"/>
            <a:ext cx="4380593" cy="64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rmAutofit/>
          </a:bodyPr>
          <a:lstStyle>
            <a:defPPr>
              <a:defRPr lang="zh-CN"/>
            </a:defPPr>
            <a:lvl1pPr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0" dirty="0">
                <a:latin typeface="+mn-lt"/>
                <a:ea typeface="+mn-ea"/>
              </a:rPr>
              <a:t>简介</a:t>
            </a:r>
          </a:p>
        </p:txBody>
      </p:sp>
      <p:sp>
        <p:nvSpPr>
          <p:cNvPr id="15" name="泪滴形 26"/>
          <p:cNvSpPr/>
          <p:nvPr>
            <p:custDataLst>
              <p:tags r:id="rId9"/>
            </p:custDataLst>
          </p:nvPr>
        </p:nvSpPr>
        <p:spPr bwMode="auto">
          <a:xfrm>
            <a:off x="6418790" y="2988574"/>
            <a:ext cx="523030" cy="523896"/>
          </a:xfrm>
          <a:custGeom>
            <a:avLst/>
            <a:gdLst>
              <a:gd name="T0" fmla="*/ 0 w 957263"/>
              <a:gd name="T1" fmla="*/ 479425 h 958850"/>
              <a:gd name="T2" fmla="*/ 478632 w 957263"/>
              <a:gd name="T3" fmla="*/ 0 h 958850"/>
              <a:gd name="T4" fmla="*/ 957263 w 957263"/>
              <a:gd name="T5" fmla="*/ 0 h 958850"/>
              <a:gd name="T6" fmla="*/ 957263 w 957263"/>
              <a:gd name="T7" fmla="*/ 479425 h 958850"/>
              <a:gd name="T8" fmla="*/ 478631 w 957263"/>
              <a:gd name="T9" fmla="*/ 958850 h 958850"/>
              <a:gd name="T10" fmla="*/ -1 w 957263"/>
              <a:gd name="T11" fmla="*/ 479425 h 958850"/>
              <a:gd name="T12" fmla="*/ 0 w 957263"/>
              <a:gd name="T13" fmla="*/ 479425 h 95885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957263" h="958850">
                <a:moveTo>
                  <a:pt x="0" y="479425"/>
                </a:moveTo>
                <a:cubicBezTo>
                  <a:pt x="0" y="214646"/>
                  <a:pt x="214291" y="0"/>
                  <a:pt x="478632" y="0"/>
                </a:cubicBezTo>
                <a:lnTo>
                  <a:pt x="957263" y="0"/>
                </a:lnTo>
                <a:lnTo>
                  <a:pt x="957263" y="479425"/>
                </a:lnTo>
                <a:cubicBezTo>
                  <a:pt x="957263" y="744204"/>
                  <a:pt x="742972" y="958850"/>
                  <a:pt x="478631" y="958850"/>
                </a:cubicBezTo>
                <a:cubicBezTo>
                  <a:pt x="214290" y="958850"/>
                  <a:pt x="-1" y="744204"/>
                  <a:pt x="-1" y="479425"/>
                </a:cubicBezTo>
                <a:lnTo>
                  <a:pt x="0" y="4794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US" altLang="zh-CN" sz="3200" smtClean="0">
                <a:solidFill>
                  <a:srgbClr val="FFFFFF"/>
                </a:solidFill>
              </a:rPr>
              <a:t>2</a:t>
            </a:r>
            <a:endParaRPr lang="zh-CN" altLang="en-US" sz="3200">
              <a:solidFill>
                <a:srgbClr val="FFFFFF"/>
              </a:solidFill>
            </a:endParaRPr>
          </a:p>
        </p:txBody>
      </p:sp>
      <p:sp>
        <p:nvSpPr>
          <p:cNvPr id="16" name="文本框 34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053943" y="2877346"/>
            <a:ext cx="4380593" cy="64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rmAutofit/>
          </a:bodyPr>
          <a:lstStyle>
            <a:defPPr>
              <a:defRPr lang="zh-CN"/>
            </a:defPPr>
            <a:lvl1pPr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0" dirty="0">
                <a:latin typeface="+mn-lt"/>
                <a:ea typeface="+mn-ea"/>
              </a:rPr>
              <a:t>Bootstrap CSS</a:t>
            </a:r>
          </a:p>
        </p:txBody>
      </p:sp>
      <p:sp>
        <p:nvSpPr>
          <p:cNvPr id="17" name="泪滴形 26"/>
          <p:cNvSpPr/>
          <p:nvPr>
            <p:custDataLst>
              <p:tags r:id="rId11"/>
            </p:custDataLst>
          </p:nvPr>
        </p:nvSpPr>
        <p:spPr bwMode="auto">
          <a:xfrm>
            <a:off x="6418790" y="3896044"/>
            <a:ext cx="523030" cy="523896"/>
          </a:xfrm>
          <a:custGeom>
            <a:avLst/>
            <a:gdLst>
              <a:gd name="T0" fmla="*/ 0 w 957263"/>
              <a:gd name="T1" fmla="*/ 479425 h 958850"/>
              <a:gd name="T2" fmla="*/ 478632 w 957263"/>
              <a:gd name="T3" fmla="*/ 0 h 958850"/>
              <a:gd name="T4" fmla="*/ 957263 w 957263"/>
              <a:gd name="T5" fmla="*/ 0 h 958850"/>
              <a:gd name="T6" fmla="*/ 957263 w 957263"/>
              <a:gd name="T7" fmla="*/ 479425 h 958850"/>
              <a:gd name="T8" fmla="*/ 478631 w 957263"/>
              <a:gd name="T9" fmla="*/ 958850 h 958850"/>
              <a:gd name="T10" fmla="*/ -1 w 957263"/>
              <a:gd name="T11" fmla="*/ 479425 h 958850"/>
              <a:gd name="T12" fmla="*/ 0 w 957263"/>
              <a:gd name="T13" fmla="*/ 479425 h 95885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957263" h="958850">
                <a:moveTo>
                  <a:pt x="0" y="479425"/>
                </a:moveTo>
                <a:cubicBezTo>
                  <a:pt x="0" y="214646"/>
                  <a:pt x="214291" y="0"/>
                  <a:pt x="478632" y="0"/>
                </a:cubicBezTo>
                <a:lnTo>
                  <a:pt x="957263" y="0"/>
                </a:lnTo>
                <a:lnTo>
                  <a:pt x="957263" y="479425"/>
                </a:lnTo>
                <a:cubicBezTo>
                  <a:pt x="957263" y="744204"/>
                  <a:pt x="742972" y="958850"/>
                  <a:pt x="478631" y="958850"/>
                </a:cubicBezTo>
                <a:cubicBezTo>
                  <a:pt x="214290" y="958850"/>
                  <a:pt x="-1" y="744204"/>
                  <a:pt x="-1" y="479425"/>
                </a:cubicBezTo>
                <a:lnTo>
                  <a:pt x="0" y="4794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US" altLang="zh-CN" sz="3200" smtClean="0">
                <a:solidFill>
                  <a:srgbClr val="FFFFFF"/>
                </a:solidFill>
              </a:rPr>
              <a:t>3</a:t>
            </a:r>
            <a:endParaRPr lang="zh-CN" altLang="en-US" sz="3200">
              <a:solidFill>
                <a:srgbClr val="FFFFFF"/>
              </a:solidFill>
            </a:endParaRPr>
          </a:p>
        </p:txBody>
      </p:sp>
      <p:sp>
        <p:nvSpPr>
          <p:cNvPr id="18" name="文本框 3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053943" y="3784816"/>
            <a:ext cx="4380593" cy="64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rmAutofit/>
          </a:bodyPr>
          <a:lstStyle>
            <a:defPPr>
              <a:defRPr lang="zh-CN"/>
            </a:defPPr>
            <a:lvl1pPr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0" dirty="0">
                <a:latin typeface="+mn-lt"/>
                <a:ea typeface="+mn-ea"/>
              </a:rPr>
              <a:t>Bootstrap</a:t>
            </a:r>
            <a:r>
              <a:rPr lang="zh-CN" altLang="en-US" sz="2400" b="0" dirty="0">
                <a:latin typeface="+mn-lt"/>
                <a:ea typeface="+mn-ea"/>
              </a:rPr>
              <a:t>组件</a:t>
            </a:r>
          </a:p>
        </p:txBody>
      </p:sp>
      <p:sp>
        <p:nvSpPr>
          <p:cNvPr id="19" name="泪滴形 26"/>
          <p:cNvSpPr/>
          <p:nvPr>
            <p:custDataLst>
              <p:tags r:id="rId13"/>
            </p:custDataLst>
          </p:nvPr>
        </p:nvSpPr>
        <p:spPr bwMode="auto">
          <a:xfrm>
            <a:off x="6418790" y="4803514"/>
            <a:ext cx="523030" cy="523896"/>
          </a:xfrm>
          <a:custGeom>
            <a:avLst/>
            <a:gdLst>
              <a:gd name="T0" fmla="*/ 0 w 957263"/>
              <a:gd name="T1" fmla="*/ 479425 h 958850"/>
              <a:gd name="T2" fmla="*/ 478632 w 957263"/>
              <a:gd name="T3" fmla="*/ 0 h 958850"/>
              <a:gd name="T4" fmla="*/ 957263 w 957263"/>
              <a:gd name="T5" fmla="*/ 0 h 958850"/>
              <a:gd name="T6" fmla="*/ 957263 w 957263"/>
              <a:gd name="T7" fmla="*/ 479425 h 958850"/>
              <a:gd name="T8" fmla="*/ 478631 w 957263"/>
              <a:gd name="T9" fmla="*/ 958850 h 958850"/>
              <a:gd name="T10" fmla="*/ -1 w 957263"/>
              <a:gd name="T11" fmla="*/ 479425 h 958850"/>
              <a:gd name="T12" fmla="*/ 0 w 957263"/>
              <a:gd name="T13" fmla="*/ 479425 h 95885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957263" h="958850">
                <a:moveTo>
                  <a:pt x="0" y="479425"/>
                </a:moveTo>
                <a:cubicBezTo>
                  <a:pt x="0" y="214646"/>
                  <a:pt x="214291" y="0"/>
                  <a:pt x="478632" y="0"/>
                </a:cubicBezTo>
                <a:lnTo>
                  <a:pt x="957263" y="0"/>
                </a:lnTo>
                <a:lnTo>
                  <a:pt x="957263" y="479425"/>
                </a:lnTo>
                <a:cubicBezTo>
                  <a:pt x="957263" y="744204"/>
                  <a:pt x="742972" y="958850"/>
                  <a:pt x="478631" y="958850"/>
                </a:cubicBezTo>
                <a:cubicBezTo>
                  <a:pt x="214290" y="958850"/>
                  <a:pt x="-1" y="744204"/>
                  <a:pt x="-1" y="479425"/>
                </a:cubicBezTo>
                <a:lnTo>
                  <a:pt x="0" y="4794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US" altLang="zh-CN" sz="3200" smtClean="0">
                <a:solidFill>
                  <a:srgbClr val="FFFFFF"/>
                </a:solidFill>
              </a:rPr>
              <a:t>4</a:t>
            </a:r>
            <a:endParaRPr lang="zh-CN" altLang="en-US" sz="3200">
              <a:solidFill>
                <a:srgbClr val="FFFFFF"/>
              </a:solidFill>
            </a:endParaRPr>
          </a:p>
        </p:txBody>
      </p:sp>
      <p:sp>
        <p:nvSpPr>
          <p:cNvPr id="20" name="文本框 34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053943" y="4692286"/>
            <a:ext cx="4380593" cy="64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rmAutofit/>
          </a:bodyPr>
          <a:lstStyle>
            <a:defPPr>
              <a:defRPr lang="zh-CN"/>
            </a:defPPr>
            <a:lvl1pPr>
              <a:spcBef>
                <a:spcPct val="0"/>
              </a:spcBef>
              <a:buFont typeface="Arial" panose="020B0604020202020204" pitchFamily="34" charset="0"/>
              <a:buNone/>
              <a:defRPr sz="3600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0" dirty="0">
                <a:latin typeface="+mn-lt"/>
                <a:ea typeface="+mn-ea"/>
              </a:rPr>
              <a:t>Bootstap</a:t>
            </a:r>
            <a:r>
              <a:rPr lang="zh-CN" altLang="en-US" sz="2400" b="0" dirty="0">
                <a:latin typeface="+mn-lt"/>
                <a:ea typeface="+mn-ea"/>
              </a:rPr>
              <a:t>插件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空心弧 12"/>
          <p:cNvSpPr/>
          <p:nvPr>
            <p:custDataLst>
              <p:tags r:id="rId2"/>
            </p:custDataLst>
          </p:nvPr>
        </p:nvSpPr>
        <p:spPr bwMode="auto">
          <a:xfrm rot="13980000">
            <a:off x="693268" y="164196"/>
            <a:ext cx="1198781" cy="1200542"/>
          </a:xfrm>
          <a:custGeom>
            <a:avLst/>
            <a:gdLst>
              <a:gd name="T0" fmla="*/ 0 w 1858963"/>
              <a:gd name="T1" fmla="*/ 930275 h 1860550"/>
              <a:gd name="T2" fmla="*/ 850091 w 1858963"/>
              <a:gd name="T3" fmla="*/ 3400 h 1860550"/>
              <a:gd name="T4" fmla="*/ 1845448 w 1858963"/>
              <a:gd name="T5" fmla="*/ 772202 h 1860550"/>
              <a:gd name="T6" fmla="*/ 1165333 w 1858963"/>
              <a:gd name="T7" fmla="*/ 1830104 h 1860550"/>
              <a:gd name="T8" fmla="*/ 1146950 w 1858963"/>
              <a:gd name="T9" fmla="*/ 1759973 h 1860550"/>
              <a:gd name="T10" fmla="*/ 1774003 w 1858963"/>
              <a:gd name="T11" fmla="*/ 784531 h 1860550"/>
              <a:gd name="T12" fmla="*/ 856278 w 1858963"/>
              <a:gd name="T13" fmla="*/ 75635 h 1860550"/>
              <a:gd name="T14" fmla="*/ 72500 w 1858963"/>
              <a:gd name="T15" fmla="*/ 930275 h 1860550"/>
              <a:gd name="T16" fmla="*/ 0 w 1858963"/>
              <a:gd name="T17" fmla="*/ 930275 h 1860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8963" h="1860550">
                <a:moveTo>
                  <a:pt x="0" y="930275"/>
                </a:moveTo>
                <a:cubicBezTo>
                  <a:pt x="0" y="447299"/>
                  <a:pt x="369290" y="44653"/>
                  <a:pt x="850091" y="3400"/>
                </a:cubicBezTo>
                <a:cubicBezTo>
                  <a:pt x="1330994" y="-37862"/>
                  <a:pt x="1763432" y="296148"/>
                  <a:pt x="1845448" y="772202"/>
                </a:cubicBezTo>
                <a:cubicBezTo>
                  <a:pt x="1927429" y="1248056"/>
                  <a:pt x="1632007" y="1707577"/>
                  <a:pt x="1165333" y="1830104"/>
                </a:cubicBezTo>
                <a:lnTo>
                  <a:pt x="1146950" y="1759973"/>
                </a:lnTo>
                <a:cubicBezTo>
                  <a:pt x="1577212" y="1646990"/>
                  <a:pt x="1849583" y="1223292"/>
                  <a:pt x="1774003" y="784531"/>
                </a:cubicBezTo>
                <a:cubicBezTo>
                  <a:pt x="1698389" y="345571"/>
                  <a:pt x="1299676" y="37586"/>
                  <a:pt x="856278" y="75635"/>
                </a:cubicBezTo>
                <a:cubicBezTo>
                  <a:pt x="412982" y="113676"/>
                  <a:pt x="72500" y="484941"/>
                  <a:pt x="72500" y="930275"/>
                </a:cubicBezTo>
                <a:lnTo>
                  <a:pt x="0" y="930275"/>
                </a:lnTo>
                <a:close/>
              </a:path>
            </a:pathLst>
          </a:custGeom>
          <a:solidFill>
            <a:srgbClr val="66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>
              <a:latin typeface="Arial" panose="020B0604020202020204" pitchFamily="34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1" name="Line 9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074633" y="1161704"/>
            <a:ext cx="1457694" cy="3521"/>
          </a:xfrm>
          <a:prstGeom prst="line">
            <a:avLst/>
          </a:prstGeom>
          <a:noFill/>
          <a:ln w="9525" cap="flat" cmpd="sng">
            <a:solidFill>
              <a:srgbClr val="CEB508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13" y="1706256"/>
            <a:ext cx="3863267" cy="315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124" y="1706256"/>
            <a:ext cx="3863266" cy="3153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636" y="1706256"/>
            <a:ext cx="3861095" cy="3153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1103586" y="315310"/>
            <a:ext cx="9564414" cy="751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170" tIns="46990" rIns="90170" bIns="46990" numCol="1" anchor="ctr" anchorCtr="0" compatLnSpc="1">
            <a:normAutofit/>
          </a:bodyPr>
          <a:lstStyle>
            <a:lvl1pPr eaLnBrk="1" hangingPunct="1"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ctr">
              <a:defRPr sz="2400">
                <a:solidFill>
                  <a:srgbClr val="663300"/>
                </a:solidFill>
                <a:sym typeface="Arial" panose="020B0604020202020204" pitchFamily="34" charset="0"/>
              </a:defRPr>
            </a:lvl2pPr>
            <a:lvl3pPr algn="ctr">
              <a:defRPr sz="2400">
                <a:solidFill>
                  <a:srgbClr val="663300"/>
                </a:solidFill>
                <a:sym typeface="Arial" panose="020B0604020202020204" pitchFamily="34" charset="0"/>
              </a:defRPr>
            </a:lvl3pPr>
            <a:lvl4pPr algn="ctr">
              <a:defRPr sz="2400">
                <a:solidFill>
                  <a:srgbClr val="663300"/>
                </a:solidFill>
                <a:sym typeface="Arial" panose="020B0604020202020204" pitchFamily="34" charset="0"/>
              </a:defRPr>
            </a:lvl4pPr>
            <a:lvl5pPr algn="ctr">
              <a:defRPr sz="2400">
                <a:solidFill>
                  <a:srgbClr val="663300"/>
                </a:solidFill>
                <a:sym typeface="Arial" panose="020B0604020202020204" pitchFamily="34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sym typeface="Arial" panose="020B0604020202020204" pitchFamily="34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sym typeface="Arial" panose="020B0604020202020204" pitchFamily="34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sym typeface="Arial" panose="020B0604020202020204" pitchFamily="34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sym typeface="Arial" panose="020B0604020202020204" pitchFamily="34" charset="0"/>
              </a:defRPr>
            </a:lvl9pPr>
          </a:lstStyle>
          <a:p>
            <a:r>
              <a:rPr lang="zh-CN" altLang="en-US"/>
              <a:t>一、简介</a:t>
            </a:r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251460" y="5111750"/>
            <a:ext cx="6431280" cy="1666875"/>
          </a:xfrm>
          <a:noFill/>
        </p:spPr>
        <p:txBody>
          <a:bodyPr>
            <a:normAutofit fontScale="90000"/>
          </a:bodyPr>
          <a:lstStyle/>
          <a:p>
            <a:pPr algn="l"/>
            <a:r>
              <a:rPr lang="en-US" altLang="zh-CN" sz="2000" dirty="0"/>
              <a:t>2011</a:t>
            </a:r>
            <a:r>
              <a:rPr lang="zh-CN" altLang="en-US" sz="2000" dirty="0"/>
              <a:t>年由</a:t>
            </a:r>
            <a:r>
              <a:rPr lang="en-US" altLang="zh-CN" sz="2000" dirty="0"/>
              <a:t>Twitter</a:t>
            </a:r>
            <a:r>
              <a:rPr lang="zh-CN" altLang="en-US" sz="2000" dirty="0"/>
              <a:t>两名设计师在</a:t>
            </a:r>
            <a:r>
              <a:rPr lang="en-US" altLang="zh-CN" sz="2000" dirty="0"/>
              <a:t>GitHub</a:t>
            </a:r>
            <a:r>
              <a:rPr lang="zh-CN" altLang="en-US" sz="2000" dirty="0"/>
              <a:t>上发布的开源产品。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>Bootstrap</a:t>
            </a:r>
            <a:r>
              <a:rPr lang="zh-CN" altLang="en-US" sz="2000" dirty="0"/>
              <a:t>是一个用于快速开发</a:t>
            </a:r>
            <a:r>
              <a:rPr lang="en-US" altLang="zh-CN" sz="2000" dirty="0"/>
              <a:t>Web</a:t>
            </a:r>
            <a:r>
              <a:rPr lang="zh-CN" altLang="en-US" sz="2000" dirty="0"/>
              <a:t>应用程序和网站的前端框架。</a:t>
            </a:r>
            <a:br>
              <a:rPr lang="zh-CN" altLang="en-US" sz="2000" dirty="0"/>
            </a:br>
            <a:r>
              <a:rPr lang="zh-CN" altLang="en-US" sz="2000" dirty="0"/>
              <a:t/>
            </a:r>
            <a:br>
              <a:rPr lang="zh-CN" altLang="en-US" sz="2000" dirty="0"/>
            </a:br>
            <a:r>
              <a:rPr lang="zh-CN" altLang="en-US" sz="2000" dirty="0"/>
              <a:t>它基于</a:t>
            </a:r>
            <a:r>
              <a:rPr lang="en-US" altLang="zh-CN" sz="2000" dirty="0"/>
              <a:t>HTML</a:t>
            </a:r>
            <a:r>
              <a:rPr lang="zh-CN" altLang="en-US" sz="2000" dirty="0"/>
              <a:t>、</a:t>
            </a:r>
            <a:r>
              <a:rPr lang="en-US" altLang="zh-CN" sz="2000" dirty="0"/>
              <a:t>CSS</a:t>
            </a:r>
            <a:r>
              <a:rPr lang="zh-CN" altLang="en-US" sz="2000" dirty="0"/>
              <a:t>、</a:t>
            </a:r>
            <a:r>
              <a:rPr lang="en-US" altLang="zh-CN" sz="2000" dirty="0"/>
              <a:t>Javascript</a:t>
            </a:r>
            <a:r>
              <a:rPr lang="zh-CN" altLang="en-US" sz="2000" dirty="0"/>
              <a:t>。</a:t>
            </a:r>
            <a:br>
              <a:rPr lang="zh-CN" altLang="en-US" sz="2000" dirty="0"/>
            </a:br>
            <a:endParaRPr lang="zh-CN" altLang="en-US" sz="2000" dirty="0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CDN</a:t>
            </a:r>
            <a:r>
              <a:rPr lang="zh-CN" altLang="en-US" dirty="0"/>
              <a:t>加速服务</a:t>
            </a:r>
          </a:p>
        </p:txBody>
      </p:sp>
      <p:pic>
        <p:nvPicPr>
          <p:cNvPr id="8" name="图片占位符 7"/>
          <p:cNvPicPr>
            <a:picLocks noGrp="1" noChangeAspect="1"/>
          </p:cNvPicPr>
          <p:nvPr>
            <p:ph type="pic" idx="1"/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" r="41"/>
          <a:stretch>
            <a:fillRect/>
          </a:stretch>
        </p:blipFill>
        <p:spPr/>
      </p:pic>
      <p:sp>
        <p:nvSpPr>
          <p:cNvPr id="7" name="文本占位符 6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323080" y="2023110"/>
            <a:ext cx="7705725" cy="3832860"/>
          </a:xfrm>
        </p:spPr>
        <p:txBody>
          <a:bodyPr>
            <a:normAutofit fontScale="90000"/>
          </a:bodyPr>
          <a:lstStyle/>
          <a:p>
            <a:pPr marL="342900" indent="-342900" algn="l">
              <a:buAutoNum type="arabicPeriod"/>
            </a:pPr>
            <a:r>
              <a:rPr lang="zh-CN" altLang="en-US" sz="1600" dirty="0">
                <a:solidFill>
                  <a:schemeClr val="bg1"/>
                </a:solidFill>
              </a:rPr>
              <a:t>&lt;!-- 新 Bootstrap 核心 CSS 文件 --&gt;</a:t>
            </a:r>
          </a:p>
          <a:p>
            <a:pPr algn="l"/>
            <a:r>
              <a:rPr lang="zh-CN" altLang="en-US" sz="1600" dirty="0"/>
              <a:t>      &lt;link rel="stylesheet" href="http://cdn.bootcss.com/bootstrap/3.3.0/css/bootstrap.min.css"&gt;</a:t>
            </a:r>
          </a:p>
          <a:p>
            <a:pPr algn="l"/>
            <a:r>
              <a:rPr lang="en-US" altLang="zh-CN" sz="1600" dirty="0">
                <a:solidFill>
                  <a:schemeClr val="bg1"/>
                </a:solidFill>
              </a:rPr>
              <a:t>2.</a:t>
            </a:r>
            <a:r>
              <a:rPr lang="zh-CN" altLang="en-US" sz="1600" dirty="0">
                <a:solidFill>
                  <a:schemeClr val="bg1"/>
                </a:solidFill>
              </a:rPr>
              <a:t>&lt;!-- 可选的Bootstrap主题文件（一般不用引入） --&gt;</a:t>
            </a:r>
          </a:p>
          <a:p>
            <a:pPr algn="l"/>
            <a:r>
              <a:rPr lang="zh-CN" altLang="en-US" sz="1600" dirty="0"/>
              <a:t>     &lt;link rel="stylesheet" href="http://cdn.bootcss.com/bootstrap/3.3.0/css/bootstrap-theme.min.css"&gt;</a:t>
            </a:r>
          </a:p>
          <a:p>
            <a:pPr algn="l"/>
            <a:r>
              <a:rPr lang="en-US" altLang="zh-CN" sz="1600" dirty="0">
                <a:solidFill>
                  <a:schemeClr val="bg1"/>
                </a:solidFill>
              </a:rPr>
              <a:t>3.</a:t>
            </a:r>
            <a:r>
              <a:rPr lang="zh-CN" altLang="en-US" sz="1600" dirty="0">
                <a:solidFill>
                  <a:schemeClr val="bg1"/>
                </a:solidFill>
              </a:rPr>
              <a:t>&lt;!-- jQuery文件。务必在bootstrap.min.js 之前引入 --&gt;</a:t>
            </a:r>
          </a:p>
          <a:p>
            <a:pPr algn="l"/>
            <a:r>
              <a:rPr lang="zh-CN" altLang="en-US" sz="1600" dirty="0"/>
              <a:t>     &lt;script src="http://cdn.bootcss.com/jquery/1.11.1/jquery.min.js"&gt;&lt;/script&gt;</a:t>
            </a:r>
          </a:p>
          <a:p>
            <a:pPr algn="l"/>
            <a:r>
              <a:rPr lang="en-US" altLang="zh-CN" sz="1600" dirty="0">
                <a:solidFill>
                  <a:schemeClr val="bg1"/>
                </a:solidFill>
              </a:rPr>
              <a:t>4.</a:t>
            </a:r>
            <a:r>
              <a:rPr lang="zh-CN" altLang="en-US" sz="1600" dirty="0">
                <a:solidFill>
                  <a:schemeClr val="bg1"/>
                </a:solidFill>
              </a:rPr>
              <a:t>&lt;!-- 最新的 Bootstrap 核心 JavaScript 文件 --&gt;</a:t>
            </a:r>
          </a:p>
          <a:p>
            <a:pPr algn="l"/>
            <a:r>
              <a:rPr lang="zh-CN" altLang="en-US" sz="1600" dirty="0"/>
              <a:t>    &lt;script src="http://cdn.bootcss.com/bootstrap/3.3.0/js/bootstrap.min.js"&gt;&lt;/script&gt;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211705" y="339331"/>
            <a:ext cx="7768590" cy="58477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zh-CN" altLang="en-US" sz="32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二、</a:t>
            </a:r>
            <a:r>
              <a:rPr lang="en-US" altLang="zh-CN" sz="32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Bootstrap CSS</a:t>
            </a:r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>
            <a:off x="2394166" y="1494516"/>
            <a:ext cx="2618556" cy="4824334"/>
          </a:xfrm>
          <a:custGeom>
            <a:avLst/>
            <a:gdLst>
              <a:gd name="connsiteX0" fmla="*/ 140677 w 1784838"/>
              <a:gd name="connsiteY0" fmla="*/ 0 h 3288322"/>
              <a:gd name="connsiteX1" fmla="*/ 1784838 w 1784838"/>
              <a:gd name="connsiteY1" fmla="*/ 1644161 h 3288322"/>
              <a:gd name="connsiteX2" fmla="*/ 140677 w 1784838"/>
              <a:gd name="connsiteY2" fmla="*/ 3288322 h 3288322"/>
              <a:gd name="connsiteX3" fmla="*/ 0 w 1784838"/>
              <a:gd name="connsiteY3" fmla="*/ 3281219 h 3288322"/>
              <a:gd name="connsiteX4" fmla="*/ 27428 w 1784838"/>
              <a:gd name="connsiteY4" fmla="*/ 3279834 h 3288322"/>
              <a:gd name="connsiteX5" fmla="*/ 1503483 w 1784838"/>
              <a:gd name="connsiteY5" fmla="*/ 1644161 h 3288322"/>
              <a:gd name="connsiteX6" fmla="*/ 27428 w 1784838"/>
              <a:gd name="connsiteY6" fmla="*/ 8489 h 3288322"/>
              <a:gd name="connsiteX7" fmla="*/ 0 w 1784838"/>
              <a:gd name="connsiteY7" fmla="*/ 7104 h 328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4838" h="3288322">
                <a:moveTo>
                  <a:pt x="140677" y="0"/>
                </a:moveTo>
                <a:cubicBezTo>
                  <a:pt x="1048722" y="0"/>
                  <a:pt x="1784838" y="736116"/>
                  <a:pt x="1784838" y="1644161"/>
                </a:cubicBezTo>
                <a:cubicBezTo>
                  <a:pt x="1784838" y="2552206"/>
                  <a:pt x="1048722" y="3288322"/>
                  <a:pt x="140677" y="3288322"/>
                </a:cubicBezTo>
                <a:lnTo>
                  <a:pt x="0" y="3281219"/>
                </a:lnTo>
                <a:lnTo>
                  <a:pt x="27428" y="3279834"/>
                </a:lnTo>
                <a:cubicBezTo>
                  <a:pt x="856506" y="3195636"/>
                  <a:pt x="1503483" y="2495453"/>
                  <a:pt x="1503483" y="1644161"/>
                </a:cubicBezTo>
                <a:cubicBezTo>
                  <a:pt x="1503483" y="792869"/>
                  <a:pt x="856506" y="92686"/>
                  <a:pt x="27428" y="8489"/>
                </a:cubicBezTo>
                <a:lnTo>
                  <a:pt x="0" y="7104"/>
                </a:lnTo>
                <a:close/>
              </a:path>
            </a:pathLst>
          </a:cu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43200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altLang="da-DK" sz="3200" dirty="0">
                <a:sym typeface="Arial" panose="020B0604020202020204" pitchFamily="34" charset="0"/>
              </a:rPr>
              <a:t>CSS</a:t>
            </a:r>
          </a:p>
        </p:txBody>
      </p:sp>
      <p:grpSp>
        <p:nvGrpSpPr>
          <p:cNvPr id="27" name="组合 26"/>
          <p:cNvGrpSpPr/>
          <p:nvPr>
            <p:custDataLst>
              <p:tags r:id="rId4"/>
            </p:custDataLst>
          </p:nvPr>
        </p:nvGrpSpPr>
        <p:grpSpPr>
          <a:xfrm>
            <a:off x="3920903" y="1494516"/>
            <a:ext cx="4350195" cy="536330"/>
            <a:chOff x="3756887" y="1435798"/>
            <a:chExt cx="4350195" cy="536330"/>
          </a:xfrm>
        </p:grpSpPr>
        <p:sp>
          <p:nvSpPr>
            <p:cNvPr id="7" name="椭圆 6"/>
            <p:cNvSpPr/>
            <p:nvPr>
              <p:custDataLst>
                <p:tags r:id="rId17"/>
              </p:custDataLst>
            </p:nvPr>
          </p:nvSpPr>
          <p:spPr>
            <a:xfrm>
              <a:off x="3756887" y="1435798"/>
              <a:ext cx="536330" cy="53633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normAutofit/>
            </a:bodyPr>
            <a:lstStyle/>
            <a:p>
              <a:pPr algn="just"/>
              <a:r>
                <a:rPr lang="en-US" altLang="zh-CN" b="1" dirty="0">
                  <a:solidFill>
                    <a:schemeClr val="bg1"/>
                  </a:solidFill>
                  <a:sym typeface="Arial" panose="020B0604020202020204" pitchFamily="34" charset="0"/>
                </a:rPr>
                <a:t>01</a:t>
              </a:r>
              <a:endParaRPr lang="zh-CN" altLang="en-US" b="1" dirty="0" err="1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18"/>
              </p:custDataLst>
            </p:nvPr>
          </p:nvSpPr>
          <p:spPr>
            <a:xfrm>
              <a:off x="4293217" y="1519297"/>
              <a:ext cx="3813865" cy="369332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/>
            <a:p>
              <a:pPr algn="just"/>
              <a:r>
                <a:rPr lang="zh-CN" altLang="en-US" kern="0" dirty="0">
                  <a:sym typeface="Arial" panose="020B0604020202020204" pitchFamily="34" charset="0"/>
                </a:rPr>
                <a:t>布局容器、栅格系统</a:t>
              </a:r>
            </a:p>
          </p:txBody>
        </p:sp>
      </p:grpSp>
      <p:grpSp>
        <p:nvGrpSpPr>
          <p:cNvPr id="28" name="组合 27"/>
          <p:cNvGrpSpPr/>
          <p:nvPr>
            <p:custDataLst>
              <p:tags r:id="rId5"/>
            </p:custDataLst>
          </p:nvPr>
        </p:nvGrpSpPr>
        <p:grpSpPr>
          <a:xfrm>
            <a:off x="4772889" y="2566517"/>
            <a:ext cx="4350195" cy="536330"/>
            <a:chOff x="3756887" y="2305142"/>
            <a:chExt cx="4350195" cy="536330"/>
          </a:xfrm>
        </p:grpSpPr>
        <p:sp>
          <p:nvSpPr>
            <p:cNvPr id="11" name="椭圆 10"/>
            <p:cNvSpPr/>
            <p:nvPr>
              <p:custDataLst>
                <p:tags r:id="rId15"/>
              </p:custDataLst>
            </p:nvPr>
          </p:nvSpPr>
          <p:spPr>
            <a:xfrm>
              <a:off x="3756887" y="2305142"/>
              <a:ext cx="536330" cy="53633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normAutofit/>
            </a:bodyPr>
            <a:lstStyle/>
            <a:p>
              <a:pPr algn="just"/>
              <a:r>
                <a:rPr lang="en-US" altLang="zh-CN" b="1" dirty="0">
                  <a:solidFill>
                    <a:schemeClr val="bg1"/>
                  </a:solidFill>
                  <a:sym typeface="Arial" panose="020B0604020202020204" pitchFamily="34" charset="0"/>
                </a:rPr>
                <a:t>02</a:t>
              </a:r>
              <a:endParaRPr lang="zh-CN" altLang="en-US" b="1" dirty="0" err="1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16"/>
              </p:custDataLst>
            </p:nvPr>
          </p:nvSpPr>
          <p:spPr>
            <a:xfrm>
              <a:off x="4293217" y="2388641"/>
              <a:ext cx="3813865" cy="369332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/>
            <a:p>
              <a:pPr algn="just"/>
              <a:r>
                <a:rPr lang="zh-CN" altLang="da-DK" kern="0" dirty="0">
                  <a:sym typeface="Arial" panose="020B0604020202020204" pitchFamily="34" charset="0"/>
                </a:rPr>
                <a:t>排版</a:t>
              </a:r>
            </a:p>
          </p:txBody>
        </p:sp>
      </p:grpSp>
      <p:grpSp>
        <p:nvGrpSpPr>
          <p:cNvPr id="29" name="组合 28"/>
          <p:cNvGrpSpPr/>
          <p:nvPr>
            <p:custDataLst>
              <p:tags r:id="rId6"/>
            </p:custDataLst>
          </p:nvPr>
        </p:nvGrpSpPr>
        <p:grpSpPr>
          <a:xfrm>
            <a:off x="5012723" y="3638518"/>
            <a:ext cx="4350195" cy="536330"/>
            <a:chOff x="3756887" y="3174486"/>
            <a:chExt cx="4350195" cy="536330"/>
          </a:xfrm>
        </p:grpSpPr>
        <p:sp>
          <p:nvSpPr>
            <p:cNvPr id="14" name="椭圆 13"/>
            <p:cNvSpPr/>
            <p:nvPr>
              <p:custDataLst>
                <p:tags r:id="rId13"/>
              </p:custDataLst>
            </p:nvPr>
          </p:nvSpPr>
          <p:spPr>
            <a:xfrm>
              <a:off x="3756887" y="3174486"/>
              <a:ext cx="536330" cy="53633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normAutofit/>
            </a:bodyPr>
            <a:lstStyle/>
            <a:p>
              <a:pPr algn="just"/>
              <a:r>
                <a:rPr lang="en-US" altLang="zh-CN" b="1" dirty="0">
                  <a:solidFill>
                    <a:schemeClr val="bg1"/>
                  </a:solidFill>
                  <a:sym typeface="Arial" panose="020B0604020202020204" pitchFamily="34" charset="0"/>
                </a:rPr>
                <a:t>03</a:t>
              </a:r>
              <a:endParaRPr lang="zh-CN" altLang="en-US" b="1" dirty="0" err="1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4"/>
              </p:custDataLst>
            </p:nvPr>
          </p:nvSpPr>
          <p:spPr>
            <a:xfrm>
              <a:off x="4293217" y="3257985"/>
              <a:ext cx="3813865" cy="369332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/>
            <a:p>
              <a:pPr algn="just"/>
              <a:r>
                <a:rPr lang="zh-CN" altLang="da-DK" kern="0" dirty="0">
                  <a:sym typeface="Arial" panose="020B0604020202020204" pitchFamily="34" charset="0"/>
                </a:rPr>
                <a:t>表格</a:t>
              </a:r>
            </a:p>
          </p:txBody>
        </p:sp>
      </p:grpSp>
      <p:grpSp>
        <p:nvGrpSpPr>
          <p:cNvPr id="30" name="组合 29"/>
          <p:cNvGrpSpPr/>
          <p:nvPr>
            <p:custDataLst>
              <p:tags r:id="rId7"/>
            </p:custDataLst>
          </p:nvPr>
        </p:nvGrpSpPr>
        <p:grpSpPr>
          <a:xfrm>
            <a:off x="4772889" y="4710519"/>
            <a:ext cx="4350195" cy="536330"/>
            <a:chOff x="3756887" y="4043830"/>
            <a:chExt cx="4350195" cy="536330"/>
          </a:xfrm>
        </p:grpSpPr>
        <p:sp>
          <p:nvSpPr>
            <p:cNvPr id="17" name="椭圆 16"/>
            <p:cNvSpPr/>
            <p:nvPr>
              <p:custDataLst>
                <p:tags r:id="rId11"/>
              </p:custDataLst>
            </p:nvPr>
          </p:nvSpPr>
          <p:spPr>
            <a:xfrm>
              <a:off x="3756887" y="4043830"/>
              <a:ext cx="536330" cy="53633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normAutofit/>
            </a:bodyPr>
            <a:lstStyle/>
            <a:p>
              <a:pPr algn="just"/>
              <a:r>
                <a:rPr lang="en-US" altLang="zh-CN" b="1" dirty="0">
                  <a:solidFill>
                    <a:schemeClr val="bg1"/>
                  </a:solidFill>
                  <a:sym typeface="Arial" panose="020B0604020202020204" pitchFamily="34" charset="0"/>
                </a:rPr>
                <a:t>04</a:t>
              </a:r>
              <a:endParaRPr lang="zh-CN" altLang="en-US" b="1" dirty="0" err="1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12"/>
              </p:custDataLst>
            </p:nvPr>
          </p:nvSpPr>
          <p:spPr>
            <a:xfrm>
              <a:off x="4293217" y="4127329"/>
              <a:ext cx="3813865" cy="369332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/>
            <a:p>
              <a:pPr algn="just"/>
              <a:r>
                <a:rPr lang="zh-CN" altLang="da-DK" kern="0" dirty="0">
                  <a:sym typeface="Arial" panose="020B0604020202020204" pitchFamily="34" charset="0"/>
                </a:rPr>
                <a:t>表单</a:t>
              </a:r>
            </a:p>
          </p:txBody>
        </p:sp>
      </p:grpSp>
      <p:grpSp>
        <p:nvGrpSpPr>
          <p:cNvPr id="32" name="组合 31"/>
          <p:cNvGrpSpPr/>
          <p:nvPr>
            <p:custDataLst>
              <p:tags r:id="rId8"/>
            </p:custDataLst>
          </p:nvPr>
        </p:nvGrpSpPr>
        <p:grpSpPr>
          <a:xfrm>
            <a:off x="3920903" y="5782520"/>
            <a:ext cx="4350195" cy="536330"/>
            <a:chOff x="3756887" y="5782520"/>
            <a:chExt cx="4350195" cy="536330"/>
          </a:xfrm>
        </p:grpSpPr>
        <p:sp>
          <p:nvSpPr>
            <p:cNvPr id="23" name="椭圆 22"/>
            <p:cNvSpPr/>
            <p:nvPr>
              <p:custDataLst>
                <p:tags r:id="rId9"/>
              </p:custDataLst>
            </p:nvPr>
          </p:nvSpPr>
          <p:spPr>
            <a:xfrm>
              <a:off x="3756887" y="5782520"/>
              <a:ext cx="536330" cy="53633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normAutofit/>
            </a:bodyPr>
            <a:lstStyle/>
            <a:p>
              <a:pPr algn="just"/>
              <a:r>
                <a:rPr lang="en-US" altLang="zh-CN" b="1" dirty="0">
                  <a:solidFill>
                    <a:schemeClr val="bg1"/>
                  </a:solidFill>
                  <a:sym typeface="Arial" panose="020B0604020202020204" pitchFamily="34" charset="0"/>
                </a:rPr>
                <a:t>05</a:t>
              </a:r>
              <a:endParaRPr lang="zh-CN" altLang="en-US" b="1" dirty="0" err="1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10"/>
              </p:custDataLst>
            </p:nvPr>
          </p:nvSpPr>
          <p:spPr>
            <a:xfrm>
              <a:off x="4293217" y="5866019"/>
              <a:ext cx="3813865" cy="369332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lstStyle/>
            <a:p>
              <a:pPr algn="just"/>
              <a:r>
                <a:rPr lang="zh-CN" altLang="da-DK" kern="0" dirty="0">
                  <a:sym typeface="Arial" panose="020B0604020202020204" pitchFamily="34" charset="0"/>
                </a:rPr>
                <a:t>按钮、图片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>
            <p:custDataLst>
              <p:tags r:id="rId2"/>
            </p:custDataLst>
          </p:nvPr>
        </p:nvSpPr>
        <p:spPr>
          <a:xfrm>
            <a:off x="-2866" y="-1"/>
            <a:ext cx="6558951" cy="6709021"/>
          </a:xfrm>
          <a:custGeom>
            <a:avLst/>
            <a:gdLst>
              <a:gd name="connsiteX0" fmla="*/ 0 w 5892800"/>
              <a:gd name="connsiteY0" fmla="*/ 0 h 6027628"/>
              <a:gd name="connsiteX1" fmla="*/ 4899527 w 5892800"/>
              <a:gd name="connsiteY1" fmla="*/ 0 h 6027628"/>
              <a:gd name="connsiteX2" fmla="*/ 5042176 w 5892800"/>
              <a:gd name="connsiteY2" fmla="*/ 151333 h 6027628"/>
              <a:gd name="connsiteX3" fmla="*/ 5892800 w 5892800"/>
              <a:gd name="connsiteY3" fmla="*/ 2435964 h 6027628"/>
              <a:gd name="connsiteX4" fmla="*/ 2167731 w 5892800"/>
              <a:gd name="connsiteY4" fmla="*/ 6027628 h 6027628"/>
              <a:gd name="connsiteX5" fmla="*/ 85010 w 5892800"/>
              <a:gd name="connsiteY5" fmla="*/ 5414228 h 6027628"/>
              <a:gd name="connsiteX6" fmla="*/ 0 w 5892800"/>
              <a:gd name="connsiteY6" fmla="*/ 5352936 h 6027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92800" h="6027628">
                <a:moveTo>
                  <a:pt x="0" y="0"/>
                </a:moveTo>
                <a:lnTo>
                  <a:pt x="4899527" y="0"/>
                </a:lnTo>
                <a:lnTo>
                  <a:pt x="5042176" y="151333"/>
                </a:lnTo>
                <a:cubicBezTo>
                  <a:pt x="5573579" y="772184"/>
                  <a:pt x="5892800" y="1568131"/>
                  <a:pt x="5892800" y="2435964"/>
                </a:cubicBezTo>
                <a:cubicBezTo>
                  <a:pt x="5892800" y="4419585"/>
                  <a:pt x="4225030" y="6027628"/>
                  <a:pt x="2167731" y="6027628"/>
                </a:cubicBezTo>
                <a:cubicBezTo>
                  <a:pt x="1396244" y="6027628"/>
                  <a:pt x="679535" y="5801497"/>
                  <a:pt x="85010" y="5414228"/>
                </a:cubicBezTo>
                <a:lnTo>
                  <a:pt x="0" y="5352936"/>
                </a:lnTo>
                <a:close/>
              </a:path>
            </a:pathLst>
          </a:custGeom>
          <a:solidFill>
            <a:srgbClr val="FFCA08">
              <a:alpha val="2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0" name="任意多边形 9"/>
          <p:cNvSpPr/>
          <p:nvPr>
            <p:custDataLst>
              <p:tags r:id="rId3"/>
            </p:custDataLst>
          </p:nvPr>
        </p:nvSpPr>
        <p:spPr>
          <a:xfrm>
            <a:off x="-2865" y="-1"/>
            <a:ext cx="6332780" cy="6525257"/>
          </a:xfrm>
          <a:custGeom>
            <a:avLst/>
            <a:gdLst>
              <a:gd name="connsiteX0" fmla="*/ 0 w 5689600"/>
              <a:gd name="connsiteY0" fmla="*/ 0 h 5862528"/>
              <a:gd name="connsiteX1" fmla="*/ 4849654 w 5689600"/>
              <a:gd name="connsiteY1" fmla="*/ 0 h 5862528"/>
              <a:gd name="connsiteX2" fmla="*/ 5053417 w 5689600"/>
              <a:gd name="connsiteY2" fmla="*/ 262731 h 5862528"/>
              <a:gd name="connsiteX3" fmla="*/ 5689600 w 5689600"/>
              <a:gd name="connsiteY3" fmla="*/ 2270864 h 5862528"/>
              <a:gd name="connsiteX4" fmla="*/ 1964531 w 5689600"/>
              <a:gd name="connsiteY4" fmla="*/ 5862528 h 5862528"/>
              <a:gd name="connsiteX5" fmla="*/ 110353 w 5689600"/>
              <a:gd name="connsiteY5" fmla="*/ 5386674 h 5862528"/>
              <a:gd name="connsiteX6" fmla="*/ 0 w 5689600"/>
              <a:gd name="connsiteY6" fmla="*/ 5320259 h 5862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89600" h="5862528">
                <a:moveTo>
                  <a:pt x="0" y="0"/>
                </a:moveTo>
                <a:lnTo>
                  <a:pt x="4849654" y="0"/>
                </a:lnTo>
                <a:lnTo>
                  <a:pt x="5053417" y="262731"/>
                </a:lnTo>
                <a:cubicBezTo>
                  <a:pt x="5455070" y="835965"/>
                  <a:pt x="5689600" y="1527007"/>
                  <a:pt x="5689600" y="2270864"/>
                </a:cubicBezTo>
                <a:cubicBezTo>
                  <a:pt x="5689600" y="4254485"/>
                  <a:pt x="4021830" y="5862528"/>
                  <a:pt x="1964531" y="5862528"/>
                </a:cubicBezTo>
                <a:cubicBezTo>
                  <a:pt x="1289480" y="5862528"/>
                  <a:pt x="656368" y="5689397"/>
                  <a:pt x="110353" y="5386674"/>
                </a:cubicBezTo>
                <a:lnTo>
                  <a:pt x="0" y="5320259"/>
                </a:lnTo>
                <a:close/>
              </a:path>
            </a:pathLst>
          </a:custGeom>
          <a:solidFill>
            <a:srgbClr val="FFCA08">
              <a:alpha val="4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4" name="任意多边形 13"/>
          <p:cNvSpPr/>
          <p:nvPr>
            <p:custDataLst>
              <p:tags r:id="rId4"/>
            </p:custDataLst>
          </p:nvPr>
        </p:nvSpPr>
        <p:spPr>
          <a:xfrm>
            <a:off x="-2866" y="-1"/>
            <a:ext cx="6219695" cy="6426307"/>
          </a:xfrm>
          <a:custGeom>
            <a:avLst/>
            <a:gdLst>
              <a:gd name="connsiteX0" fmla="*/ 0 w 5588000"/>
              <a:gd name="connsiteY0" fmla="*/ 0 h 5773628"/>
              <a:gd name="connsiteX1" fmla="*/ 4817001 w 5588000"/>
              <a:gd name="connsiteY1" fmla="*/ 0 h 5773628"/>
              <a:gd name="connsiteX2" fmla="*/ 4951817 w 5588000"/>
              <a:gd name="connsiteY2" fmla="*/ 173831 h 5773628"/>
              <a:gd name="connsiteX3" fmla="*/ 5588000 w 5588000"/>
              <a:gd name="connsiteY3" fmla="*/ 2181964 h 5773628"/>
              <a:gd name="connsiteX4" fmla="*/ 1862931 w 5588000"/>
              <a:gd name="connsiteY4" fmla="*/ 5773628 h 5773628"/>
              <a:gd name="connsiteX5" fmla="*/ 8753 w 5588000"/>
              <a:gd name="connsiteY5" fmla="*/ 5297774 h 5773628"/>
              <a:gd name="connsiteX6" fmla="*/ 0 w 5588000"/>
              <a:gd name="connsiteY6" fmla="*/ 5292506 h 577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8000" h="5773628">
                <a:moveTo>
                  <a:pt x="0" y="0"/>
                </a:moveTo>
                <a:lnTo>
                  <a:pt x="4817001" y="0"/>
                </a:lnTo>
                <a:lnTo>
                  <a:pt x="4951817" y="173831"/>
                </a:lnTo>
                <a:cubicBezTo>
                  <a:pt x="5353470" y="747065"/>
                  <a:pt x="5588000" y="1438107"/>
                  <a:pt x="5588000" y="2181964"/>
                </a:cubicBezTo>
                <a:cubicBezTo>
                  <a:pt x="5588000" y="4165585"/>
                  <a:pt x="3920230" y="5773628"/>
                  <a:pt x="1862931" y="5773628"/>
                </a:cubicBezTo>
                <a:cubicBezTo>
                  <a:pt x="1187880" y="5773628"/>
                  <a:pt x="554768" y="5600497"/>
                  <a:pt x="8753" y="5297774"/>
                </a:cubicBezTo>
                <a:lnTo>
                  <a:pt x="0" y="5292506"/>
                </a:lnTo>
                <a:close/>
              </a:path>
            </a:pathLst>
          </a:custGeom>
          <a:blipFill>
            <a:blip r:embed="rId10"/>
            <a:srcRect/>
            <a:stretch>
              <a:fillRect l="-5796" t="-1365" r="-2386" b="-2120"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4" name="矩形 23"/>
          <p:cNvSpPr/>
          <p:nvPr>
            <p:custDataLst>
              <p:tags r:id="rId5"/>
            </p:custDataLst>
          </p:nvPr>
        </p:nvSpPr>
        <p:spPr>
          <a:xfrm>
            <a:off x="5624423" y="5876682"/>
            <a:ext cx="5320372" cy="924220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5F5F5F"/>
                </a:solidFill>
                <a:latin typeface="Calibri" panose="020F0502020204030204" charset="0"/>
                <a:ea typeface="+mn-ea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5F5F5F"/>
                </a:solidFill>
                <a:latin typeface="Calibri" panose="020F0502020204030204" charset="0"/>
                <a:ea typeface="+mn-ea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5F5F5F"/>
                </a:solidFill>
                <a:latin typeface="Calibri" panose="020F0502020204030204" charset="0"/>
                <a:ea typeface="+mn-ea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5F5F5F"/>
                </a:solidFill>
                <a:latin typeface="Calibri" panose="020F0502020204030204" charset="0"/>
                <a:ea typeface="+mn-ea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5F5F5F"/>
                </a:solidFill>
                <a:latin typeface="Calibri" panose="020F0502020204030204" charset="0"/>
                <a:ea typeface="+mn-ea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5F5F5F"/>
                </a:solidFill>
                <a:latin typeface="Calibri" panose="020F0502020204030204" charset="0"/>
                <a:ea typeface="+mn-ea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5F5F5F"/>
                </a:solidFill>
                <a:latin typeface="Calibri" panose="020F0502020204030204" charset="0"/>
                <a:ea typeface="+mn-ea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5F5F5F"/>
                </a:solidFill>
                <a:latin typeface="Calibri" panose="020F0502020204030204" charset="0"/>
                <a:ea typeface="+mn-ea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5F5F5F"/>
                </a:solidFill>
                <a:latin typeface="Calibri" panose="020F0502020204030204" charset="0"/>
                <a:ea typeface="+mn-ea"/>
                <a:cs typeface="+mn-ea"/>
              </a:defRPr>
            </a:lvl9pPr>
          </a:lstStyle>
          <a:p>
            <a:pPr algn="r"/>
            <a:r>
              <a:rPr lang="zh-CN" altLang="en-US" sz="2800" b="1" dirty="0">
                <a:solidFill>
                  <a:srgbClr val="FFCA08"/>
                </a:solidFill>
                <a:latin typeface="Calibri Light" panose="020F0302020204030204" charset="0"/>
                <a:ea typeface="宋体" panose="02010600030101010101" pitchFamily="2" charset="-122"/>
                <a:cs typeface="+mn-ea"/>
              </a:rPr>
              <a:t>容器</a:t>
            </a:r>
          </a:p>
        </p:txBody>
      </p:sp>
      <p:sp>
        <p:nvSpPr>
          <p:cNvPr id="25" name="矩形 24"/>
          <p:cNvSpPr/>
          <p:nvPr>
            <p:custDataLst>
              <p:tags r:id="rId6"/>
            </p:custDataLst>
          </p:nvPr>
        </p:nvSpPr>
        <p:spPr>
          <a:xfrm>
            <a:off x="7304658" y="364545"/>
            <a:ext cx="4297871" cy="23915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marL="285750" indent="-285750" algn="just">
              <a:lnSpc>
                <a:spcPct val="130000"/>
              </a:lnSpc>
              <a:buClr>
                <a:srgbClr val="FFCA08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</a:rPr>
              <a:t>.container 类用于固定宽度并支持响应式布局的容器</a:t>
            </a:r>
          </a:p>
        </p:txBody>
      </p:sp>
      <p:sp>
        <p:nvSpPr>
          <p:cNvPr id="26" name="矩形 25"/>
          <p:cNvSpPr/>
          <p:nvPr>
            <p:custDataLst>
              <p:tags r:id="rId7"/>
            </p:custDataLst>
          </p:nvPr>
        </p:nvSpPr>
        <p:spPr>
          <a:xfrm>
            <a:off x="7304658" y="2756057"/>
            <a:ext cx="4297871" cy="2242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marL="285750" indent="-285750" algn="just">
              <a:lnSpc>
                <a:spcPct val="130000"/>
              </a:lnSpc>
              <a:buClr>
                <a:srgbClr val="FFCA08"/>
              </a:buClr>
              <a:buFont typeface="Wingdings" panose="05000000000000000000" pitchFamily="2" charset="2"/>
              <a:buChar char="l"/>
            </a:pPr>
            <a:r>
              <a:rPr lang="en-US" altLang="zh-CN" dirty="0"/>
              <a:t>.</a:t>
            </a:r>
            <a:r>
              <a:rPr lang="en-US" altLang="zh-CN" dirty="0">
                <a:solidFill>
                  <a:schemeClr val="bg1"/>
                </a:solidFill>
              </a:rPr>
              <a:t>container-fluid 类用于 100% 宽度，占据全部视口（viewport）的容器</a:t>
            </a:r>
          </a:p>
        </p:txBody>
      </p:sp>
      <p:sp>
        <p:nvSpPr>
          <p:cNvPr id="27" name="任意多边形 26"/>
          <p:cNvSpPr/>
          <p:nvPr>
            <p:custDataLst>
              <p:tags r:id="rId8"/>
            </p:custDataLst>
          </p:nvPr>
        </p:nvSpPr>
        <p:spPr>
          <a:xfrm flipH="1" flipV="1">
            <a:off x="11170965" y="5788196"/>
            <a:ext cx="1035409" cy="1069804"/>
          </a:xfrm>
          <a:custGeom>
            <a:avLst/>
            <a:gdLst>
              <a:gd name="connsiteX0" fmla="*/ 0 w 5588000"/>
              <a:gd name="connsiteY0" fmla="*/ 0 h 5773628"/>
              <a:gd name="connsiteX1" fmla="*/ 4817001 w 5588000"/>
              <a:gd name="connsiteY1" fmla="*/ 0 h 5773628"/>
              <a:gd name="connsiteX2" fmla="*/ 4951817 w 5588000"/>
              <a:gd name="connsiteY2" fmla="*/ 173831 h 5773628"/>
              <a:gd name="connsiteX3" fmla="*/ 5588000 w 5588000"/>
              <a:gd name="connsiteY3" fmla="*/ 2181964 h 5773628"/>
              <a:gd name="connsiteX4" fmla="*/ 1862931 w 5588000"/>
              <a:gd name="connsiteY4" fmla="*/ 5773628 h 5773628"/>
              <a:gd name="connsiteX5" fmla="*/ 8753 w 5588000"/>
              <a:gd name="connsiteY5" fmla="*/ 5297774 h 5773628"/>
              <a:gd name="connsiteX6" fmla="*/ 0 w 5588000"/>
              <a:gd name="connsiteY6" fmla="*/ 5292506 h 577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8000" h="5773628">
                <a:moveTo>
                  <a:pt x="0" y="0"/>
                </a:moveTo>
                <a:lnTo>
                  <a:pt x="4817001" y="0"/>
                </a:lnTo>
                <a:lnTo>
                  <a:pt x="4951817" y="173831"/>
                </a:lnTo>
                <a:cubicBezTo>
                  <a:pt x="5353470" y="747065"/>
                  <a:pt x="5588000" y="1438107"/>
                  <a:pt x="5588000" y="2181964"/>
                </a:cubicBezTo>
                <a:cubicBezTo>
                  <a:pt x="5588000" y="4165585"/>
                  <a:pt x="3920230" y="5773628"/>
                  <a:pt x="1862931" y="5773628"/>
                </a:cubicBezTo>
                <a:cubicBezTo>
                  <a:pt x="1187880" y="5773628"/>
                  <a:pt x="554768" y="5600497"/>
                  <a:pt x="8753" y="5297774"/>
                </a:cubicBezTo>
                <a:lnTo>
                  <a:pt x="0" y="5292506"/>
                </a:lnTo>
                <a:close/>
              </a:path>
            </a:pathLst>
          </a:custGeom>
          <a:solidFill>
            <a:srgbClr val="FFCA08">
              <a:alpha val="4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83500" y="2100580"/>
            <a:ext cx="2983865" cy="914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&lt;div class="container"&gt;</a:t>
            </a:r>
          </a:p>
          <a:p>
            <a:r>
              <a:rPr lang="zh-CN" altLang="en-US">
                <a:solidFill>
                  <a:schemeClr val="bg1"/>
                </a:solidFill>
              </a:rPr>
              <a:t>  ...</a:t>
            </a:r>
          </a:p>
          <a:p>
            <a:r>
              <a:rPr lang="zh-CN" altLang="en-US">
                <a:solidFill>
                  <a:schemeClr val="bg1"/>
                </a:solidFill>
              </a:rPr>
              <a:t>&lt;/div&gt;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683500" y="4465955"/>
            <a:ext cx="3486785" cy="914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&lt;div class="container-fluid"&gt;</a:t>
            </a:r>
          </a:p>
          <a:p>
            <a:r>
              <a:rPr lang="zh-CN" altLang="en-US">
                <a:solidFill>
                  <a:schemeClr val="bg1"/>
                </a:solidFill>
              </a:rPr>
              <a:t>  ...</a:t>
            </a:r>
          </a:p>
          <a:p>
            <a:r>
              <a:rPr lang="zh-CN" altLang="en-US">
                <a:solidFill>
                  <a:schemeClr val="bg1"/>
                </a:solidFill>
              </a:rPr>
              <a:t>&lt;/div&gt;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807877" y="-143508"/>
            <a:ext cx="6981376" cy="1235075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j-lt"/>
                <a:ea typeface="+mj-ea"/>
              </a:rPr>
              <a:t>栅格参数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Autofit/>
          </a:bodyPr>
          <a:lstStyle/>
          <a:p>
            <a:r>
              <a:rPr lang="da-DK" altLang="zh-CN" sz="1800" dirty="0" smtClean="0">
                <a:latin typeface="+mn-lt"/>
                <a:ea typeface="+mn-ea"/>
              </a:rPr>
              <a:t>Lorem ipsum dolor sit amet</a:t>
            </a:r>
            <a:endParaRPr lang="zh-CN" altLang="en-US" sz="1800" dirty="0">
              <a:latin typeface="+mn-lt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1252220"/>
            <a:ext cx="7632065" cy="51866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>
            <p:custDataLst>
              <p:tags r:id="rId2"/>
            </p:custDataLst>
          </p:nvPr>
        </p:nvSpPr>
        <p:spPr>
          <a:xfrm>
            <a:off x="-2866" y="-1"/>
            <a:ext cx="6558951" cy="6709021"/>
          </a:xfrm>
          <a:custGeom>
            <a:avLst/>
            <a:gdLst>
              <a:gd name="connsiteX0" fmla="*/ 0 w 5892800"/>
              <a:gd name="connsiteY0" fmla="*/ 0 h 6027628"/>
              <a:gd name="connsiteX1" fmla="*/ 4899527 w 5892800"/>
              <a:gd name="connsiteY1" fmla="*/ 0 h 6027628"/>
              <a:gd name="connsiteX2" fmla="*/ 5042176 w 5892800"/>
              <a:gd name="connsiteY2" fmla="*/ 151333 h 6027628"/>
              <a:gd name="connsiteX3" fmla="*/ 5892800 w 5892800"/>
              <a:gd name="connsiteY3" fmla="*/ 2435964 h 6027628"/>
              <a:gd name="connsiteX4" fmla="*/ 2167731 w 5892800"/>
              <a:gd name="connsiteY4" fmla="*/ 6027628 h 6027628"/>
              <a:gd name="connsiteX5" fmla="*/ 85010 w 5892800"/>
              <a:gd name="connsiteY5" fmla="*/ 5414228 h 6027628"/>
              <a:gd name="connsiteX6" fmla="*/ 0 w 5892800"/>
              <a:gd name="connsiteY6" fmla="*/ 5352936 h 6027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92800" h="6027628">
                <a:moveTo>
                  <a:pt x="0" y="0"/>
                </a:moveTo>
                <a:lnTo>
                  <a:pt x="4899527" y="0"/>
                </a:lnTo>
                <a:lnTo>
                  <a:pt x="5042176" y="151333"/>
                </a:lnTo>
                <a:cubicBezTo>
                  <a:pt x="5573579" y="772184"/>
                  <a:pt x="5892800" y="1568131"/>
                  <a:pt x="5892800" y="2435964"/>
                </a:cubicBezTo>
                <a:cubicBezTo>
                  <a:pt x="5892800" y="4419585"/>
                  <a:pt x="4225030" y="6027628"/>
                  <a:pt x="2167731" y="6027628"/>
                </a:cubicBezTo>
                <a:cubicBezTo>
                  <a:pt x="1396244" y="6027628"/>
                  <a:pt x="679535" y="5801497"/>
                  <a:pt x="85010" y="5414228"/>
                </a:cubicBezTo>
                <a:lnTo>
                  <a:pt x="0" y="5352936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0" name="任意多边形 9"/>
          <p:cNvSpPr/>
          <p:nvPr>
            <p:custDataLst>
              <p:tags r:id="rId3"/>
            </p:custDataLst>
          </p:nvPr>
        </p:nvSpPr>
        <p:spPr>
          <a:xfrm>
            <a:off x="-2865" y="-1"/>
            <a:ext cx="6332780" cy="6525257"/>
          </a:xfrm>
          <a:custGeom>
            <a:avLst/>
            <a:gdLst>
              <a:gd name="connsiteX0" fmla="*/ 0 w 5689600"/>
              <a:gd name="connsiteY0" fmla="*/ 0 h 5862528"/>
              <a:gd name="connsiteX1" fmla="*/ 4849654 w 5689600"/>
              <a:gd name="connsiteY1" fmla="*/ 0 h 5862528"/>
              <a:gd name="connsiteX2" fmla="*/ 5053417 w 5689600"/>
              <a:gd name="connsiteY2" fmla="*/ 262731 h 5862528"/>
              <a:gd name="connsiteX3" fmla="*/ 5689600 w 5689600"/>
              <a:gd name="connsiteY3" fmla="*/ 2270864 h 5862528"/>
              <a:gd name="connsiteX4" fmla="*/ 1964531 w 5689600"/>
              <a:gd name="connsiteY4" fmla="*/ 5862528 h 5862528"/>
              <a:gd name="connsiteX5" fmla="*/ 110353 w 5689600"/>
              <a:gd name="connsiteY5" fmla="*/ 5386674 h 5862528"/>
              <a:gd name="connsiteX6" fmla="*/ 0 w 5689600"/>
              <a:gd name="connsiteY6" fmla="*/ 5320259 h 5862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89600" h="5862528">
                <a:moveTo>
                  <a:pt x="0" y="0"/>
                </a:moveTo>
                <a:lnTo>
                  <a:pt x="4849654" y="0"/>
                </a:lnTo>
                <a:lnTo>
                  <a:pt x="5053417" y="262731"/>
                </a:lnTo>
                <a:cubicBezTo>
                  <a:pt x="5455070" y="835965"/>
                  <a:pt x="5689600" y="1527007"/>
                  <a:pt x="5689600" y="2270864"/>
                </a:cubicBezTo>
                <a:cubicBezTo>
                  <a:pt x="5689600" y="4254485"/>
                  <a:pt x="4021830" y="5862528"/>
                  <a:pt x="1964531" y="5862528"/>
                </a:cubicBezTo>
                <a:cubicBezTo>
                  <a:pt x="1289480" y="5862528"/>
                  <a:pt x="656368" y="5689397"/>
                  <a:pt x="110353" y="5386674"/>
                </a:cubicBezTo>
                <a:lnTo>
                  <a:pt x="0" y="5320259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14" name="任意多边形 13"/>
          <p:cNvSpPr/>
          <p:nvPr>
            <p:custDataLst>
              <p:tags r:id="rId4"/>
            </p:custDataLst>
          </p:nvPr>
        </p:nvSpPr>
        <p:spPr>
          <a:xfrm>
            <a:off x="-2866" y="-1"/>
            <a:ext cx="6219695" cy="6426307"/>
          </a:xfrm>
          <a:custGeom>
            <a:avLst/>
            <a:gdLst>
              <a:gd name="connsiteX0" fmla="*/ 0 w 5588000"/>
              <a:gd name="connsiteY0" fmla="*/ 0 h 5773628"/>
              <a:gd name="connsiteX1" fmla="*/ 4817001 w 5588000"/>
              <a:gd name="connsiteY1" fmla="*/ 0 h 5773628"/>
              <a:gd name="connsiteX2" fmla="*/ 4951817 w 5588000"/>
              <a:gd name="connsiteY2" fmla="*/ 173831 h 5773628"/>
              <a:gd name="connsiteX3" fmla="*/ 5588000 w 5588000"/>
              <a:gd name="connsiteY3" fmla="*/ 2181964 h 5773628"/>
              <a:gd name="connsiteX4" fmla="*/ 1862931 w 5588000"/>
              <a:gd name="connsiteY4" fmla="*/ 5773628 h 5773628"/>
              <a:gd name="connsiteX5" fmla="*/ 8753 w 5588000"/>
              <a:gd name="connsiteY5" fmla="*/ 5297774 h 5773628"/>
              <a:gd name="connsiteX6" fmla="*/ 0 w 5588000"/>
              <a:gd name="connsiteY6" fmla="*/ 5292506 h 577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8000" h="5773628">
                <a:moveTo>
                  <a:pt x="0" y="0"/>
                </a:moveTo>
                <a:lnTo>
                  <a:pt x="4817001" y="0"/>
                </a:lnTo>
                <a:lnTo>
                  <a:pt x="4951817" y="173831"/>
                </a:lnTo>
                <a:cubicBezTo>
                  <a:pt x="5353470" y="747065"/>
                  <a:pt x="5588000" y="1438107"/>
                  <a:pt x="5588000" y="2181964"/>
                </a:cubicBezTo>
                <a:cubicBezTo>
                  <a:pt x="5588000" y="4165585"/>
                  <a:pt x="3920230" y="5773628"/>
                  <a:pt x="1862931" y="5773628"/>
                </a:cubicBezTo>
                <a:cubicBezTo>
                  <a:pt x="1187880" y="5773628"/>
                  <a:pt x="554768" y="5600497"/>
                  <a:pt x="8753" y="5297774"/>
                </a:cubicBezTo>
                <a:lnTo>
                  <a:pt x="0" y="5292506"/>
                </a:lnTo>
                <a:close/>
              </a:path>
            </a:pathLst>
          </a:custGeom>
          <a:blipFill>
            <a:blip r:embed="rId9"/>
            <a:srcRect/>
            <a:stretch>
              <a:fillRect l="-5796" t="-1365" r="-2386" b="-2120"/>
            </a:stretch>
          </a:blip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24" name="矩形 23"/>
          <p:cNvSpPr/>
          <p:nvPr>
            <p:custDataLst>
              <p:tags r:id="rId5"/>
            </p:custDataLst>
          </p:nvPr>
        </p:nvSpPr>
        <p:spPr>
          <a:xfrm>
            <a:off x="5624423" y="5876682"/>
            <a:ext cx="5320372" cy="924220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排版</a:t>
            </a:r>
          </a:p>
        </p:txBody>
      </p:sp>
      <p:sp>
        <p:nvSpPr>
          <p:cNvPr id="25" name="矩形 24"/>
          <p:cNvSpPr/>
          <p:nvPr>
            <p:custDataLst>
              <p:tags r:id="rId6"/>
            </p:custDataLst>
          </p:nvPr>
        </p:nvSpPr>
        <p:spPr>
          <a:xfrm>
            <a:off x="7304405" y="364490"/>
            <a:ext cx="4297680" cy="52768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marL="285750" indent="-285750" algn="just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标题。</a:t>
            </a:r>
            <a:r>
              <a:rPr lang="en-US" altLang="zh-CN" dirty="0"/>
              <a:t>h1~h6</a:t>
            </a:r>
          </a:p>
          <a:p>
            <a:pPr marL="285750" indent="-285750" algn="just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 algn="just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特殊字体样式。</a:t>
            </a:r>
            <a:r>
              <a:rPr lang="en-US" altLang="zh-CN" dirty="0"/>
              <a:t>lead</a:t>
            </a:r>
            <a:r>
              <a:rPr lang="zh-CN" altLang="en-US" dirty="0"/>
              <a:t>、</a:t>
            </a:r>
            <a:r>
              <a:rPr lang="en-US" altLang="zh-CN" dirty="0"/>
              <a:t>&lt;mark&gt;</a:t>
            </a:r>
            <a:r>
              <a:rPr lang="zh-CN" altLang="en-US" dirty="0"/>
              <a:t>、</a:t>
            </a:r>
            <a:r>
              <a:rPr lang="en-US" altLang="zh-CN" dirty="0"/>
              <a:t>&lt;</a:t>
            </a:r>
            <a:r>
              <a:rPr lang="en-US" altLang="zh-CN" dirty="0">
                <a:sym typeface="+mn-ea"/>
              </a:rPr>
              <a:t>small</a:t>
            </a:r>
            <a:r>
              <a:rPr lang="en-US" altLang="zh-CN" dirty="0"/>
              <a:t>&gt;</a:t>
            </a:r>
            <a:r>
              <a:rPr lang="zh-CN" altLang="en-US" dirty="0"/>
              <a:t>、</a:t>
            </a:r>
            <a:r>
              <a:rPr lang="en-US" altLang="zh-CN" dirty="0">
                <a:sym typeface="+mn-ea"/>
              </a:rPr>
              <a:t>&lt;&gt;</a:t>
            </a:r>
            <a:r>
              <a:rPr lang="en-US" altLang="zh-CN" dirty="0"/>
              <a:t>del</a:t>
            </a:r>
            <a:r>
              <a:rPr lang="zh-CN" altLang="en-US" dirty="0"/>
              <a:t>、</a:t>
            </a:r>
            <a:r>
              <a:rPr lang="en-US" altLang="zh-CN" dirty="0">
                <a:sym typeface="+mn-ea"/>
              </a:rPr>
              <a:t>&lt;blockquote&gt;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&lt;</a:t>
            </a:r>
            <a:r>
              <a:rPr lang="en-US" altLang="zh-CN" dirty="0"/>
              <a:t>ins&gt;</a:t>
            </a:r>
            <a:r>
              <a:rPr lang="zh-CN" altLang="en-US" dirty="0"/>
              <a:t>、</a:t>
            </a:r>
            <a:r>
              <a:rPr lang="en-US" altLang="zh-CN" dirty="0">
                <a:sym typeface="+mn-ea"/>
              </a:rPr>
              <a:t>&lt;strong&gt;</a:t>
            </a:r>
            <a:r>
              <a:rPr lang="zh-CN" altLang="en-US" dirty="0"/>
              <a:t>、</a:t>
            </a:r>
            <a:r>
              <a:rPr lang="en-US" altLang="zh-CN" dirty="0">
                <a:sym typeface="+mn-ea"/>
              </a:rPr>
              <a:t>&lt;em&gt;</a:t>
            </a:r>
          </a:p>
          <a:p>
            <a:pPr marL="285750" indent="-285750" algn="just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 algn="just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文本对齐。</a:t>
            </a:r>
            <a:r>
              <a:rPr lang="en-US" altLang="zh-CN" dirty="0"/>
              <a:t>text-left</a:t>
            </a:r>
            <a:r>
              <a:rPr lang="zh-CN" altLang="en-US" dirty="0"/>
              <a:t>、</a:t>
            </a:r>
            <a:r>
              <a:rPr lang="en-US" altLang="zh-CN" dirty="0"/>
              <a:t>text-right</a:t>
            </a:r>
            <a:r>
              <a:rPr lang="zh-CN" altLang="en-US" dirty="0"/>
              <a:t>、</a:t>
            </a:r>
            <a:r>
              <a:rPr lang="en-US" altLang="zh-CN" dirty="0"/>
              <a:t>text-center</a:t>
            </a:r>
            <a:r>
              <a:rPr lang="zh-CN" altLang="en-US" dirty="0"/>
              <a:t>、</a:t>
            </a:r>
            <a:r>
              <a:rPr lang="en-US" altLang="zh-CN" dirty="0"/>
              <a:t>text-justify</a:t>
            </a:r>
            <a:r>
              <a:rPr lang="zh-CN" altLang="en-US" dirty="0"/>
              <a:t>、</a:t>
            </a:r>
            <a:r>
              <a:rPr lang="en-US" altLang="zh-CN" dirty="0"/>
              <a:t>text-nowrap</a:t>
            </a:r>
          </a:p>
          <a:p>
            <a:pPr marL="285750" indent="-285750" algn="just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 algn="just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大小写。text-lowercase、text-uppercase、text-capitalize</a:t>
            </a:r>
          </a:p>
          <a:p>
            <a:pPr marL="285750" indent="-285750" algn="just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endParaRPr lang="zh-CN" altLang="en-US" dirty="0"/>
          </a:p>
          <a:p>
            <a:pPr marL="285750" indent="-285750" algn="just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/>
              <a:t>缩略语。</a:t>
            </a:r>
            <a:r>
              <a:rPr lang="en-US" altLang="zh-CN" dirty="0">
                <a:sym typeface="+mn-ea"/>
              </a:rPr>
              <a:t>&lt;abbr&gt;</a:t>
            </a:r>
            <a:endParaRPr lang="zh-CN" altLang="en-US" dirty="0"/>
          </a:p>
        </p:txBody>
      </p:sp>
      <p:sp>
        <p:nvSpPr>
          <p:cNvPr id="27" name="任意多边形 26"/>
          <p:cNvSpPr/>
          <p:nvPr>
            <p:custDataLst>
              <p:tags r:id="rId7"/>
            </p:custDataLst>
          </p:nvPr>
        </p:nvSpPr>
        <p:spPr>
          <a:xfrm flipH="1" flipV="1">
            <a:off x="11170965" y="5788196"/>
            <a:ext cx="1035409" cy="1069804"/>
          </a:xfrm>
          <a:custGeom>
            <a:avLst/>
            <a:gdLst>
              <a:gd name="connsiteX0" fmla="*/ 0 w 5588000"/>
              <a:gd name="connsiteY0" fmla="*/ 0 h 5773628"/>
              <a:gd name="connsiteX1" fmla="*/ 4817001 w 5588000"/>
              <a:gd name="connsiteY1" fmla="*/ 0 h 5773628"/>
              <a:gd name="connsiteX2" fmla="*/ 4951817 w 5588000"/>
              <a:gd name="connsiteY2" fmla="*/ 173831 h 5773628"/>
              <a:gd name="connsiteX3" fmla="*/ 5588000 w 5588000"/>
              <a:gd name="connsiteY3" fmla="*/ 2181964 h 5773628"/>
              <a:gd name="connsiteX4" fmla="*/ 1862931 w 5588000"/>
              <a:gd name="connsiteY4" fmla="*/ 5773628 h 5773628"/>
              <a:gd name="connsiteX5" fmla="*/ 8753 w 5588000"/>
              <a:gd name="connsiteY5" fmla="*/ 5297774 h 5773628"/>
              <a:gd name="connsiteX6" fmla="*/ 0 w 5588000"/>
              <a:gd name="connsiteY6" fmla="*/ 5292506 h 577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8000" h="5773628">
                <a:moveTo>
                  <a:pt x="0" y="0"/>
                </a:moveTo>
                <a:lnTo>
                  <a:pt x="4817001" y="0"/>
                </a:lnTo>
                <a:lnTo>
                  <a:pt x="4951817" y="173831"/>
                </a:lnTo>
                <a:cubicBezTo>
                  <a:pt x="5353470" y="747065"/>
                  <a:pt x="5588000" y="1438107"/>
                  <a:pt x="5588000" y="2181964"/>
                </a:cubicBezTo>
                <a:cubicBezTo>
                  <a:pt x="5588000" y="4165585"/>
                  <a:pt x="3920230" y="5773628"/>
                  <a:pt x="1862931" y="5773628"/>
                </a:cubicBezTo>
                <a:cubicBezTo>
                  <a:pt x="1187880" y="5773628"/>
                  <a:pt x="554768" y="5600497"/>
                  <a:pt x="8753" y="5297774"/>
                </a:cubicBezTo>
                <a:lnTo>
                  <a:pt x="0" y="5292506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605312" y="-269873"/>
            <a:ext cx="6981376" cy="1235075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j-lt"/>
                <a:ea typeface="+mj-ea"/>
              </a:rPr>
              <a:t>文本样式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290" y="965200"/>
            <a:ext cx="6026785" cy="56794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33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l_i"/>
  <p:tag name="KSO_WM_UNIT_INDEX" val="1_1"/>
  <p:tag name="KSO_WM_UNIT_ID" val="custom160250_9*l_i*1_1"/>
  <p:tag name="KSO_WM_UNIT_CLEAR" val="1"/>
  <p:tag name="KSO_WM_UNIT_LAYERLEVEL" val="1_1"/>
  <p:tag name="KSO_WM_DIAGRAM_GROUP_CODE" val="l1-1"/>
  <p:tag name="KSO_WM_UNIT_USESOURCEFORMAT_APPLY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150995200*i*7"/>
  <p:tag name="KSO_WM_TEMPLATE_CATEGORY" val="diagram"/>
  <p:tag name="KSO_WM_TEMPLATE_INDEX" val="16922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228"/>
  <p:tag name="KSO_WM_UNIT_TYPE" val="a"/>
  <p:tag name="KSO_WM_UNIT_INDEX" val="1"/>
  <p:tag name="KSO_WM_UNIT_ID" val="150995200*a*1"/>
  <p:tag name="KSO_WM_UNIT_CLEAR" val="1"/>
  <p:tag name="KSO_WM_UNIT_LAYERLEVEL" val="1"/>
  <p:tag name="KSO_WM_UNIT_VALUE" val="38"/>
  <p:tag name="KSO_WM_UNIT_ISCONTENTSTITLE" val="0"/>
  <p:tag name="KSO_WM_UNIT_HIGHLIGHT" val="0"/>
  <p:tag name="KSO_WM_UNIT_COMPATIBLE" val="0"/>
  <p:tag name="KSO_WM_BEAUTIFY_FLAG" val="#wm#"/>
  <p:tag name="KSO_WM_UNIT_PRESET_TEXT_INDEX" val="3"/>
  <p:tag name="KSO_WM_UNIT_PRESET_TEXT_LEN" val="24"/>
  <p:tag name="KSO_WM_TAG_VERSION" val="1.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047"/>
  <p:tag name="KSO_WM_UNIT_TYPE" val="f"/>
  <p:tag name="KSO_WM_UNIT_INDEX" val="1"/>
  <p:tag name="KSO_WM_UNIT_ID" val="256*f*1"/>
  <p:tag name="KSO_WM_UNIT_CLEAR" val="1"/>
  <p:tag name="KSO_WM_UNIT_LAYERLEVEL" val="1"/>
  <p:tag name="KSO_WM_UNIT_VALUE" val="286"/>
  <p:tag name="KSO_WM_UNIT_HIGHLIGHT" val="0"/>
  <p:tag name="KSO_WM_UNIT_COMPATIBLE" val="0"/>
  <p:tag name="KSO_WM_BEAUTIFY_FLAG" val="#wm#"/>
  <p:tag name="KSO_WM_UNIT_PRESET_TEXT_INDEX" val="3"/>
  <p:tag name="KSO_WM_UNIT_PRESET_TEXT_LEN" val="114"/>
  <p:tag name="KSO_WM_TAG_VERSION" val="1.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627_1"/>
  <p:tag name="KSO_WM_SLIDE_INDEX" val="1"/>
  <p:tag name="KSO_WM_SLIDE_ITEM_CNT" val="6"/>
  <p:tag name="KSO_WM_SLIDE_LAYOUT" val="l_a"/>
  <p:tag name="KSO_WM_SLIDE_LAYOUT_CNT" val="1_1"/>
  <p:tag name="KSO_WM_SLIDE_TYPE" val="text"/>
  <p:tag name="KSO_WM_BEAUTIFY_FLAG" val="#wm#"/>
  <p:tag name="KSO_WM_SLIDE_POSITION" val="171*119"/>
  <p:tag name="KSO_WM_SLIDE_SIZE" val="618*383"/>
  <p:tag name="KSO_WM_TEMPLATE_CATEGORY" val="diagram"/>
  <p:tag name="KSO_WM_TEMPLATE_INDEX" val="160627"/>
  <p:tag name="KSO_WM_TAG_VERSION" val="1.0"/>
  <p:tag name="KSO_WM_DIAGRAM_GROUP_CODE" val="l1-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RELATE_UNITID" val="256*l*1"/>
  <p:tag name="KSO_WM_TEMPLATE_CATEGORY" val="diagram"/>
  <p:tag name="KSO_WM_TEMPLATE_INDEX" val="160627"/>
  <p:tag name="KSO_WM_UNIT_TYPE" val="a"/>
  <p:tag name="KSO_WM_UNIT_INDEX" val="1"/>
  <p:tag name="KSO_WM_UNIT_ID" val="diagram160627_1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BEAUTIFY_FLAG" val="#wm#"/>
  <p:tag name="KSO_WM_TAG_VERSION" val="1.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627"/>
  <p:tag name="KSO_WM_UNIT_TYPE" val="l_i"/>
  <p:tag name="KSO_WM_UNIT_INDEX" val="1_1"/>
  <p:tag name="KSO_WM_UNIT_ID" val="diagram160627_1*l_i*1_1"/>
  <p:tag name="KSO_WM_UNIT_CLEAR" val="1"/>
  <p:tag name="KSO_WM_UNIT_LAYERLEVEL" val="1_1"/>
  <p:tag name="KSO_WM_BEAUTIFY_FLAG" val="#wm#"/>
  <p:tag name="KSO_WM_TAG_VERSION" val="1.0"/>
  <p:tag name="KSO_WM_DIAGRAM_GROUP_CODE" val="l1-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627"/>
  <p:tag name="KSO_WM_UNIT_TYPE" val="l_h_a"/>
  <p:tag name="KSO_WM_UNIT_INDEX" val="1_1_1"/>
  <p:tag name="KSO_WM_UNIT_ID" val="diagram160627_1*l_h_a*1_1_1"/>
  <p:tag name="KSO_WM_UNIT_CLEAR" val="1"/>
  <p:tag name="KSO_WM_UNIT_LAYERLEVEL" val="1_1_1"/>
  <p:tag name="KSO_WM_UNIT_VALUE" val="12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627"/>
  <p:tag name="KSO_WM_UNIT_TYPE" val="l_h_f"/>
  <p:tag name="KSO_WM_UNIT_INDEX" val="1_1_1"/>
  <p:tag name="KSO_WM_UNIT_ID" val="diagram160627_1*l_h_f*1_1_1"/>
  <p:tag name="KSO_WM_UNIT_CLEAR" val="1"/>
  <p:tag name="KSO_WM_UNIT_LAYERLEVEL" val="1_1_1"/>
  <p:tag name="KSO_WM_UNIT_VALUE" val="20"/>
  <p:tag name="KSO_WM_UNIT_HIGHLIGHT" val="0"/>
  <p:tag name="KSO_WM_UNIT_COMPATIBLE" val="0"/>
  <p:tag name="KSO_WM_BEAUTIFY_FLAG" val="#wm#"/>
  <p:tag name="KSO_WM_UNIT_PRESET_TEXT_INDEX" val="4"/>
  <p:tag name="KSO_WM_UNIT_PRESET_TEXT_LEN" val="41"/>
  <p:tag name="KSO_WM_TAG_VERSION" val="1.0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627"/>
  <p:tag name="KSO_WM_UNIT_TYPE" val="l_i"/>
  <p:tag name="KSO_WM_UNIT_INDEX" val="1_2"/>
  <p:tag name="KSO_WM_UNIT_ID" val="diagram160627_1*l_i*1_2"/>
  <p:tag name="KSO_WM_UNIT_CLEAR" val="1"/>
  <p:tag name="KSO_WM_UNIT_LAYERLEVEL" val="1_1"/>
  <p:tag name="KSO_WM_BEAUTIFY_FLAG" val="#wm#"/>
  <p:tag name="KSO_WM_TAG_VERSION" val="1.0"/>
  <p:tag name="KSO_WM_DIAGRAM_GROUP_CODE" val="l1-1"/>
  <p:tag name="KSO_WM_UNIT_LINE_FORE_SCHEMECOLOR_INDEX" val="7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627"/>
  <p:tag name="KSO_WM_UNIT_TYPE" val="l_h_a"/>
  <p:tag name="KSO_WM_UNIT_INDEX" val="1_3_1"/>
  <p:tag name="KSO_WM_UNIT_ID" val="diagram160627_1*l_h_a*1_3_1"/>
  <p:tag name="KSO_WM_UNIT_CLEAR" val="1"/>
  <p:tag name="KSO_WM_UNIT_LAYERLEVEL" val="1_1_1"/>
  <p:tag name="KSO_WM_UNIT_VALUE" val="12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"/>
  <p:tag name="KSO_WM_UNIT_FILL_FORE_SCHEMECOLOR_INDEX" val="7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l_i"/>
  <p:tag name="KSO_WM_UNIT_INDEX" val="1_2"/>
  <p:tag name="KSO_WM_UNIT_ID" val="custom160250_9*l_i*1_2"/>
  <p:tag name="KSO_WM_UNIT_CLEAR" val="1"/>
  <p:tag name="KSO_WM_UNIT_LAYERLEVEL" val="1_1"/>
  <p:tag name="KSO_WM_DIAGRAM_GROUP_CODE" val="l1-1"/>
  <p:tag name="KSO_WM_UNIT_USESOURCEFORMAT_APPLY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627"/>
  <p:tag name="KSO_WM_UNIT_TYPE" val="l_h_f"/>
  <p:tag name="KSO_WM_UNIT_INDEX" val="1_3_1"/>
  <p:tag name="KSO_WM_UNIT_ID" val="diagram160627_1*l_h_f*1_3_1"/>
  <p:tag name="KSO_WM_UNIT_CLEAR" val="1"/>
  <p:tag name="KSO_WM_UNIT_LAYERLEVEL" val="1_1_1"/>
  <p:tag name="KSO_WM_UNIT_VALUE" val="20"/>
  <p:tag name="KSO_WM_UNIT_HIGHLIGHT" val="0"/>
  <p:tag name="KSO_WM_UNIT_COMPATIBLE" val="0"/>
  <p:tag name="KSO_WM_BEAUTIFY_FLAG" val="#wm#"/>
  <p:tag name="KSO_WM_UNIT_PRESET_TEXT_INDEX" val="4"/>
  <p:tag name="KSO_WM_UNIT_PRESET_TEXT_LEN" val="41"/>
  <p:tag name="KSO_WM_TAG_VERSION" val="1.0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627"/>
  <p:tag name="KSO_WM_UNIT_TYPE" val="l_i"/>
  <p:tag name="KSO_WM_UNIT_INDEX" val="1_3"/>
  <p:tag name="KSO_WM_UNIT_ID" val="diagram160627_1*l_i*1_3"/>
  <p:tag name="KSO_WM_UNIT_CLEAR" val="1"/>
  <p:tag name="KSO_WM_UNIT_LAYERLEVEL" val="1_1"/>
  <p:tag name="KSO_WM_BEAUTIFY_FLAG" val="#wm#"/>
  <p:tag name="KSO_WM_TAG_VERSION" val="1.0"/>
  <p:tag name="KSO_WM_DIAGRAM_GROUP_CODE" val="l1-1"/>
  <p:tag name="KSO_WM_UNIT_LINE_FORE_SCHEMECOLOR_INDEX" val="6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627"/>
  <p:tag name="KSO_WM_UNIT_TYPE" val="l_h_a"/>
  <p:tag name="KSO_WM_UNIT_INDEX" val="1_5_1"/>
  <p:tag name="KSO_WM_UNIT_ID" val="diagram160627_1*l_h_a*1_5_1"/>
  <p:tag name="KSO_WM_UNIT_CLEAR" val="1"/>
  <p:tag name="KSO_WM_UNIT_LAYERLEVEL" val="1_1_1"/>
  <p:tag name="KSO_WM_UNIT_VALUE" val="12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627"/>
  <p:tag name="KSO_WM_UNIT_TYPE" val="l_h_f"/>
  <p:tag name="KSO_WM_UNIT_INDEX" val="1_5_1"/>
  <p:tag name="KSO_WM_UNIT_ID" val="diagram160627_1*l_h_f*1_5_1"/>
  <p:tag name="KSO_WM_UNIT_CLEAR" val="1"/>
  <p:tag name="KSO_WM_UNIT_LAYERLEVEL" val="1_1_1"/>
  <p:tag name="KSO_WM_UNIT_VALUE" val="20"/>
  <p:tag name="KSO_WM_UNIT_HIGHLIGHT" val="0"/>
  <p:tag name="KSO_WM_UNIT_COMPATIBLE" val="0"/>
  <p:tag name="KSO_WM_BEAUTIFY_FLAG" val="#wm#"/>
  <p:tag name="KSO_WM_UNIT_PRESET_TEXT_INDEX" val="4"/>
  <p:tag name="KSO_WM_UNIT_PRESET_TEXT_LEN" val="41"/>
  <p:tag name="KSO_WM_TAG_VERSION" val="1.0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627"/>
  <p:tag name="KSO_WM_UNIT_TYPE" val="l_i"/>
  <p:tag name="KSO_WM_UNIT_INDEX" val="1_4"/>
  <p:tag name="KSO_WM_UNIT_ID" val="diagram160627_1*l_i*1_4"/>
  <p:tag name="KSO_WM_UNIT_CLEAR" val="1"/>
  <p:tag name="KSO_WM_UNIT_LAYERLEVEL" val="1_1"/>
  <p:tag name="KSO_WM_BEAUTIFY_FLAG" val="#wm#"/>
  <p:tag name="KSO_WM_TAG_VERSION" val="1.0"/>
  <p:tag name="KSO_WM_DIAGRAM_GROUP_CODE" val="l1-1"/>
  <p:tag name="KSO_WM_UNIT_LINE_FORE_SCHEMECOLOR_INDEX" val="6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627"/>
  <p:tag name="KSO_WM_UNIT_TYPE" val="l_h_a"/>
  <p:tag name="KSO_WM_UNIT_INDEX" val="1_2_1"/>
  <p:tag name="KSO_WM_UNIT_ID" val="diagram160627_1*l_h_a*1_2_1"/>
  <p:tag name="KSO_WM_UNIT_CLEAR" val="1"/>
  <p:tag name="KSO_WM_UNIT_LAYERLEVEL" val="1_1_1"/>
  <p:tag name="KSO_WM_UNIT_VALUE" val="12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627"/>
  <p:tag name="KSO_WM_UNIT_TYPE" val="l_h_f"/>
  <p:tag name="KSO_WM_UNIT_INDEX" val="1_2_1"/>
  <p:tag name="KSO_WM_UNIT_ID" val="diagram160627_1*l_h_f*1_2_1"/>
  <p:tag name="KSO_WM_UNIT_CLEAR" val="1"/>
  <p:tag name="KSO_WM_UNIT_LAYERLEVEL" val="1_1_1"/>
  <p:tag name="KSO_WM_UNIT_VALUE" val="20"/>
  <p:tag name="KSO_WM_UNIT_HIGHLIGHT" val="0"/>
  <p:tag name="KSO_WM_UNIT_COMPATIBLE" val="0"/>
  <p:tag name="KSO_WM_BEAUTIFY_FLAG" val="#wm#"/>
  <p:tag name="KSO_WM_UNIT_PRESET_TEXT_INDEX" val="4"/>
  <p:tag name="KSO_WM_UNIT_PRESET_TEXT_LEN" val="41"/>
  <p:tag name="KSO_WM_TAG_VERSION" val="1.0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627"/>
  <p:tag name="KSO_WM_UNIT_TYPE" val="l_i"/>
  <p:tag name="KSO_WM_UNIT_INDEX" val="1_5"/>
  <p:tag name="KSO_WM_UNIT_ID" val="diagram160627_1*l_i*1_5"/>
  <p:tag name="KSO_WM_UNIT_CLEAR" val="1"/>
  <p:tag name="KSO_WM_UNIT_LAYERLEVEL" val="1_1"/>
  <p:tag name="KSO_WM_BEAUTIFY_FLAG" val="#wm#"/>
  <p:tag name="KSO_WM_TAG_VERSION" val="1.0"/>
  <p:tag name="KSO_WM_DIAGRAM_GROUP_CODE" val="l1-1"/>
  <p:tag name="KSO_WM_UNIT_LINE_FORE_SCHEMECOLOR_INDEX" val="5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627"/>
  <p:tag name="KSO_WM_UNIT_TYPE" val="l_h_a"/>
  <p:tag name="KSO_WM_UNIT_INDEX" val="1_4_1"/>
  <p:tag name="KSO_WM_UNIT_ID" val="diagram160627_1*l_h_a*1_4_1"/>
  <p:tag name="KSO_WM_UNIT_CLEAR" val="1"/>
  <p:tag name="KSO_WM_UNIT_LAYERLEVEL" val="1_1_1"/>
  <p:tag name="KSO_WM_UNIT_VALUE" val="12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627"/>
  <p:tag name="KSO_WM_UNIT_TYPE" val="l_h_f"/>
  <p:tag name="KSO_WM_UNIT_INDEX" val="1_4_1"/>
  <p:tag name="KSO_WM_UNIT_ID" val="diagram160627_1*l_h_f*1_4_1"/>
  <p:tag name="KSO_WM_UNIT_CLEAR" val="1"/>
  <p:tag name="KSO_WM_UNIT_LAYERLEVEL" val="1_1_1"/>
  <p:tag name="KSO_WM_UNIT_VALUE" val="20"/>
  <p:tag name="KSO_WM_UNIT_HIGHLIGHT" val="0"/>
  <p:tag name="KSO_WM_UNIT_COMPATIBLE" val="0"/>
  <p:tag name="KSO_WM_BEAUTIFY_FLAG" val="#wm#"/>
  <p:tag name="KSO_WM_UNIT_PRESET_TEXT_INDEX" val="4"/>
  <p:tag name="KSO_WM_UNIT_PRESET_TEXT_LEN" val="41"/>
  <p:tag name="KSO_WM_TAG_VERSION" val="1.0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l_i"/>
  <p:tag name="KSO_WM_UNIT_INDEX" val="1_3"/>
  <p:tag name="KSO_WM_UNIT_ID" val="custom160250_9*l_i*1_3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627"/>
  <p:tag name="KSO_WM_UNIT_TYPE" val="l_i"/>
  <p:tag name="KSO_WM_UNIT_INDEX" val="1_6"/>
  <p:tag name="KSO_WM_UNIT_ID" val="diagram160627_1*l_i*1_6"/>
  <p:tag name="KSO_WM_UNIT_CLEAR" val="1"/>
  <p:tag name="KSO_WM_UNIT_LAYERLEVEL" val="1_1"/>
  <p:tag name="KSO_WM_BEAUTIFY_FLAG" val="#wm#"/>
  <p:tag name="KSO_WM_TAG_VERSION" val="1.0"/>
  <p:tag name="KSO_WM_DIAGRAM_GROUP_CODE" val="l1-1"/>
  <p:tag name="KSO_WM_UNIT_LINE_FORE_SCHEMECOLOR_INDEX" val="7"/>
  <p:tag name="KSO_WM_UNIT_LINE_FILL_TYPE" val="2"/>
  <p:tag name="KSO_WM_UNIT_TEXT_FILL_FORE_SCHEMECOLOR_INDEX" val="14"/>
  <p:tag name="KSO_WM_UNIT_TEXT_FILL_TYPE" val="1"/>
  <p:tag name="KSO_WM_UNIT_USESOURCEFORMAT_APPLY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627"/>
  <p:tag name="KSO_WM_UNIT_TYPE" val="l_h_a"/>
  <p:tag name="KSO_WM_UNIT_INDEX" val="1_6_1"/>
  <p:tag name="KSO_WM_UNIT_ID" val="diagram160627_1*l_h_a*1_6_1"/>
  <p:tag name="KSO_WM_UNIT_CLEAR" val="1"/>
  <p:tag name="KSO_WM_UNIT_LAYERLEVEL" val="1_1_1"/>
  <p:tag name="KSO_WM_UNIT_VALUE" val="12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LOREM"/>
  <p:tag name="KSO_WM_UNIT_FILL_FORE_SCHEMECOLOR_INDEX" val="7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627"/>
  <p:tag name="KSO_WM_UNIT_TYPE" val="l_h_f"/>
  <p:tag name="KSO_WM_UNIT_INDEX" val="1_6_1"/>
  <p:tag name="KSO_WM_UNIT_ID" val="diagram160627_1*l_h_f*1_6_1"/>
  <p:tag name="KSO_WM_UNIT_CLEAR" val="1"/>
  <p:tag name="KSO_WM_UNIT_LAYERLEVEL" val="1_1_1"/>
  <p:tag name="KSO_WM_UNIT_VALUE" val="20"/>
  <p:tag name="KSO_WM_UNIT_HIGHLIGHT" val="0"/>
  <p:tag name="KSO_WM_UNIT_COMPATIBLE" val="0"/>
  <p:tag name="KSO_WM_BEAUTIFY_FLAG" val="#wm#"/>
  <p:tag name="KSO_WM_UNIT_PRESET_TEXT_INDEX" val="4"/>
  <p:tag name="KSO_WM_UNIT_PRESET_TEXT_LEN" val="41"/>
  <p:tag name="KSO_WM_TAG_VERSION" val="1.0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250"/>
  <p:tag name="KSO_WM_TAG_VERSION" val="1.0"/>
  <p:tag name="KSO_WM_SLIDE_ID" val="custom160250_24"/>
  <p:tag name="KSO_WM_SLIDE_INDEX" val="24"/>
  <p:tag name="KSO_WM_SLIDE_ITEM_CNT" val="6"/>
  <p:tag name="KSO_WM_SLIDE_LAYOUT" val="a_m"/>
  <p:tag name="KSO_WM_SLIDE_LAYOUT_CNT" val="1_1"/>
  <p:tag name="KSO_WM_SLIDE_TYPE" val="text"/>
  <p:tag name="KSO_WM_BEAUTIFY_FLAG" val="#wm#"/>
  <p:tag name="KSO_WM_SLIDE_POSITION" val="11*123"/>
  <p:tag name="KSO_WM_SLIDE_SIZE" val="936*359"/>
  <p:tag name="KSO_WM_DIAGRAM_GROUP_CODE" val="m1-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i"/>
  <p:tag name="KSO_WM_UNIT_INDEX" val="1_1"/>
  <p:tag name="KSO_WM_UNIT_ID" val="custom160250_24*m_i*1_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i"/>
  <p:tag name="KSO_WM_UNIT_INDEX" val="1_2"/>
  <p:tag name="KSO_WM_UNIT_ID" val="custom160250_24*m_i*1_2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i"/>
  <p:tag name="KSO_WM_UNIT_INDEX" val="1_3"/>
  <p:tag name="KSO_WM_UNIT_ID" val="custom160250_24*m_i*1_3"/>
  <p:tag name="KSO_WM_UNIT_CLEAR" val="1"/>
  <p:tag name="KSO_WM_UNIT_LAYERLEVEL" val="1_1"/>
  <p:tag name="KSO_WM_DIAGRAM_GROUP_CODE" val="m1-1"/>
  <p:tag name="KSO_WM_UNIT_LINE_FORE_SCHEMECOLOR_INDEX" val="5"/>
  <p:tag name="KSO_WM_UNIT_LINE_FILL_TYPE" val="2"/>
  <p:tag name="KSO_WM_UNIT_USESOURCEFORMAT_APPLY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i"/>
  <p:tag name="KSO_WM_UNIT_INDEX" val="1_4"/>
  <p:tag name="KSO_WM_UNIT_ID" val="custom160250_24*m_i*1_4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USESOURCEFORMAT_APPLY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i"/>
  <p:tag name="KSO_WM_UNIT_INDEX" val="1_5"/>
  <p:tag name="KSO_WM_UNIT_ID" val="custom160250_24*m_i*1_5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i"/>
  <p:tag name="KSO_WM_UNIT_INDEX" val="1_6"/>
  <p:tag name="KSO_WM_UNIT_ID" val="custom160250_24*m_i*1_6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l_i"/>
  <p:tag name="KSO_WM_UNIT_INDEX" val="1_4"/>
  <p:tag name="KSO_WM_UNIT_ID" val="custom160250_9*l_i*1_4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i"/>
  <p:tag name="KSO_WM_UNIT_INDEX" val="1_7"/>
  <p:tag name="KSO_WM_UNIT_ID" val="custom160250_24*m_i*1_7"/>
  <p:tag name="KSO_WM_UNIT_CLEAR" val="1"/>
  <p:tag name="KSO_WM_UNIT_LAYERLEVEL" val="1_1"/>
  <p:tag name="KSO_WM_DIAGRAM_GROUP_CODE" val="m1-1"/>
  <p:tag name="KSO_WM_UNIT_LINE_FORE_SCHEMECOLOR_INDEX" val="5"/>
  <p:tag name="KSO_WM_UNIT_LINE_FILL_TYPE" val="2"/>
  <p:tag name="KSO_WM_UNIT_USESOURCEFORMAT_APPLY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i"/>
  <p:tag name="KSO_WM_UNIT_INDEX" val="1_8"/>
  <p:tag name="KSO_WM_UNIT_ID" val="custom160250_24*m_i*1_8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USESOURCEFORMAT_APPLY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i"/>
  <p:tag name="KSO_WM_UNIT_INDEX" val="1_9"/>
  <p:tag name="KSO_WM_UNIT_ID" val="custom160250_24*m_i*1_9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i"/>
  <p:tag name="KSO_WM_UNIT_INDEX" val="1_10"/>
  <p:tag name="KSO_WM_UNIT_ID" val="custom160250_24*m_i*1_10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i"/>
  <p:tag name="KSO_WM_UNIT_INDEX" val="1_11"/>
  <p:tag name="KSO_WM_UNIT_ID" val="custom160250_24*m_i*1_11"/>
  <p:tag name="KSO_WM_UNIT_CLEAR" val="1"/>
  <p:tag name="KSO_WM_UNIT_LAYERLEVEL" val="1_1"/>
  <p:tag name="KSO_WM_DIAGRAM_GROUP_CODE" val="m1-1"/>
  <p:tag name="KSO_WM_UNIT_LINE_FORE_SCHEMECOLOR_INDEX" val="5"/>
  <p:tag name="KSO_WM_UNIT_LINE_FILL_TYPE" val="2"/>
  <p:tag name="KSO_WM_UNIT_USESOURCEFORMAT_APPLY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i"/>
  <p:tag name="KSO_WM_UNIT_INDEX" val="1_12"/>
  <p:tag name="KSO_WM_UNIT_ID" val="custom160250_24*m_i*1_12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USESOURCEFORMAT_APPLY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i"/>
  <p:tag name="KSO_WM_UNIT_INDEX" val="1_13"/>
  <p:tag name="KSO_WM_UNIT_ID" val="custom160250_24*m_i*1_13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i"/>
  <p:tag name="KSO_WM_UNIT_INDEX" val="1_14"/>
  <p:tag name="KSO_WM_UNIT_ID" val="custom160250_24*m_i*1_14"/>
  <p:tag name="KSO_WM_UNIT_CLEAR" val="1"/>
  <p:tag name="KSO_WM_UNIT_LAYERLEVEL" val="1_1"/>
  <p:tag name="KSO_WM_DIAGRAM_GROUP_CODE" val="m1-1"/>
  <p:tag name="KSO_WM_UNIT_LINE_FORE_SCHEMECOLOR_INDEX" val="5"/>
  <p:tag name="KSO_WM_UNIT_LINE_FILL_TYPE" val="2"/>
  <p:tag name="KSO_WM_UNIT_USESOURCEFORMAT_APPLY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i"/>
  <p:tag name="KSO_WM_UNIT_INDEX" val="1_15"/>
  <p:tag name="KSO_WM_UNIT_ID" val="custom160250_24*m_i*1_15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i"/>
  <p:tag name="KSO_WM_UNIT_INDEX" val="1_16"/>
  <p:tag name="KSO_WM_UNIT_ID" val="custom160250_24*m_i*1_16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a"/>
  <p:tag name="KSO_WM_UNIT_INDEX" val="1"/>
  <p:tag name="KSO_WM_UNIT_ID" val="custom160250_9*a*1"/>
  <p:tag name="KSO_WM_UNIT_CLEAR" val="1"/>
  <p:tag name="KSO_WM_UNIT_LAYERLEVEL" val="1"/>
  <p:tag name="KSO_WM_UNIT_VALUE" val="9"/>
  <p:tag name="KSO_WM_UNIT_ISCONTENTSTITLE" val="1"/>
  <p:tag name="KSO_WM_UNIT_HIGHLIGHT" val="0"/>
  <p:tag name="KSO_WM_UNIT_COMPATIBLE" val="0"/>
  <p:tag name="KSO_WM_UNIT_PRESET_TEXT" val="目录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i"/>
  <p:tag name="KSO_WM_UNIT_INDEX" val="1_17"/>
  <p:tag name="KSO_WM_UNIT_ID" val="custom160250_24*m_i*1_17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i"/>
  <p:tag name="KSO_WM_UNIT_INDEX" val="1_18"/>
  <p:tag name="KSO_WM_UNIT_ID" val="custom160250_24*m_i*1_18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i"/>
  <p:tag name="KSO_WM_UNIT_INDEX" val="1_19"/>
  <p:tag name="KSO_WM_UNIT_ID" val="custom160250_24*m_i*1_19"/>
  <p:tag name="KSO_WM_UNIT_CLEAR" val="1"/>
  <p:tag name="KSO_WM_UNIT_LAYERLEVEL" val="1_1"/>
  <p:tag name="KSO_WM_DIAGRAM_GROUP_CODE" val="m1-1"/>
  <p:tag name="KSO_WM_UNIT_LINE_FORE_SCHEMECOLOR_INDEX" val="5"/>
  <p:tag name="KSO_WM_UNIT_LINE_FILL_TYPE" val="2"/>
  <p:tag name="KSO_WM_UNIT_USESOURCEFORMAT_APPLY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i"/>
  <p:tag name="KSO_WM_UNIT_INDEX" val="1_20"/>
  <p:tag name="KSO_WM_UNIT_ID" val="custom160250_24*m_i*1_20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USESOURCEFORMAT_APPLY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i"/>
  <p:tag name="KSO_WM_UNIT_INDEX" val="1_21"/>
  <p:tag name="KSO_WM_UNIT_ID" val="custom160250_24*m_i*1_2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i"/>
  <p:tag name="KSO_WM_UNIT_INDEX" val="1_22"/>
  <p:tag name="KSO_WM_UNIT_ID" val="custom160250_24*m_i*1_22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i"/>
  <p:tag name="KSO_WM_UNIT_INDEX" val="1_23"/>
  <p:tag name="KSO_WM_UNIT_ID" val="custom160250_24*m_i*1_23"/>
  <p:tag name="KSO_WM_UNIT_CLEAR" val="1"/>
  <p:tag name="KSO_WM_UNIT_LAYERLEVEL" val="1_1"/>
  <p:tag name="KSO_WM_DIAGRAM_GROUP_CODE" val="m1-1"/>
  <p:tag name="KSO_WM_UNIT_LINE_FORE_SCHEMECOLOR_INDEX" val="5"/>
  <p:tag name="KSO_WM_UNIT_LINE_FILL_TYPE" val="2"/>
  <p:tag name="KSO_WM_UNIT_USESOURCEFORMAT_APPLY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i"/>
  <p:tag name="KSO_WM_UNIT_INDEX" val="1_24"/>
  <p:tag name="KSO_WM_UNIT_ID" val="custom160250_24*m_i*1_24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USESOURCEFORMAT_APPLY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h_f"/>
  <p:tag name="KSO_WM_UNIT_INDEX" val="1_2_1"/>
  <p:tag name="KSO_WM_UNIT_ID" val="custom160250_24*m_h_f*1_2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  <p:tag name="KSO_WM_UNIT_TEXT_FILL_FORE_SCHEMECOLOR_INDEX" val="13"/>
  <p:tag name="KSO_WM_UNIT_TEXT_FILL_TYPE" val="1"/>
  <p:tag name="KSO_WM_UNIT_USESOURCEFORMAT_APPLY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h_f"/>
  <p:tag name="KSO_WM_UNIT_INDEX" val="1_4_1"/>
  <p:tag name="KSO_WM_UNIT_ID" val="custom160250_24*m_h_f*1_4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l_i"/>
  <p:tag name="KSO_WM_UNIT_INDEX" val="1_5"/>
  <p:tag name="KSO_WM_UNIT_ID" val="custom160250_9*l_i*1_5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h_f"/>
  <p:tag name="KSO_WM_UNIT_INDEX" val="1_6_1"/>
  <p:tag name="KSO_WM_UNIT_ID" val="custom160250_24*m_h_f*1_6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  <p:tag name="KSO_WM_UNIT_TEXT_FILL_FORE_SCHEMECOLOR_INDEX" val="13"/>
  <p:tag name="KSO_WM_UNIT_TEXT_FILL_TYPE" val="1"/>
  <p:tag name="KSO_WM_UNIT_USESOURCEFORMAT_APPLY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h_f"/>
  <p:tag name="KSO_WM_UNIT_INDEX" val="1_1_1"/>
  <p:tag name="KSO_WM_UNIT_ID" val="custom160250_24*m_h_f*1_1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  <p:tag name="KSO_WM_UNIT_TEXT_FILL_FORE_SCHEMECOLOR_INDEX" val="13"/>
  <p:tag name="KSO_WM_UNIT_TEXT_FILL_TYPE" val="1"/>
  <p:tag name="KSO_WM_UNIT_USESOURCEFORMAT_APPLY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h_f"/>
  <p:tag name="KSO_WM_UNIT_INDEX" val="1_3_1"/>
  <p:tag name="KSO_WM_UNIT_ID" val="custom160250_24*m_h_f*1_3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  <p:tag name="KSO_WM_UNIT_TEXT_FILL_FORE_SCHEMECOLOR_INDEX" val="13"/>
  <p:tag name="KSO_WM_UNIT_TEXT_FILL_TYPE" val="1"/>
  <p:tag name="KSO_WM_UNIT_USESOURCEFORMAT_APPLY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m_h_f"/>
  <p:tag name="KSO_WM_UNIT_INDEX" val="1_5_1"/>
  <p:tag name="KSO_WM_UNIT_ID" val="custom160250_24*m_h_f*1_5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m1-1"/>
  <p:tag name="KSO_WM_UNIT_TEXT_FILL_FORE_SCHEMECOLOR_INDEX" val="13"/>
  <p:tag name="KSO_WM_UNIT_TEXT_FILL_TYPE" val="1"/>
  <p:tag name="KSO_WM_UNIT_USESOURCEFORMAT_APPLY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a"/>
  <p:tag name="KSO_WM_UNIT_INDEX" val="1"/>
  <p:tag name="KSO_WM_UNIT_ID" val="custom160250_24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310"/>
  <p:tag name="KSO_WM_SLIDE_ID" val="150995200"/>
  <p:tag name="KSO_WM_SLIDE_INDEX" val="1"/>
  <p:tag name="KSO_WM_SLIDE_ITEM_CNT" val="6"/>
  <p:tag name="KSO_WM_SLIDE_LAYOUT" val="a_f_d"/>
  <p:tag name="KSO_WM_SLIDE_LAYOUT_CNT" val="1_3_3"/>
  <p:tag name="KSO_WM_SLIDE_TYPE" val="text"/>
  <p:tag name="KSO_WM_BEAUTIFY_FLAG" val="#wm#"/>
  <p:tag name="KSO_WM_SLIDE_POSITION" val="28*48"/>
  <p:tag name="KSO_WM_SLIDE_SIZE" val="848*459"/>
  <p:tag name="KSO_WM_TAG_VERSION" val="1.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150995200*i*0"/>
  <p:tag name="KSO_WM_TEMPLATE_CATEGORY" val="diagram"/>
  <p:tag name="KSO_WM_TEMPLATE_INDEX" val="16931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310"/>
  <p:tag name="KSO_WM_UNIT_TYPE" val="d"/>
  <p:tag name="KSO_WM_UNIT_INDEX" val="3"/>
  <p:tag name="KSO_WM_UNIT_ID" val="256*d*3"/>
  <p:tag name="KSO_WM_UNIT_CLEAR" val="0"/>
  <p:tag name="KSO_WM_UNIT_LAYERLEVEL" val="1"/>
  <p:tag name="KSO_WM_UNIT_VALUE" val="921*904"/>
  <p:tag name="KSO_WM_UNIT_HIGHLIGHT" val="0"/>
  <p:tag name="KSO_WM_UNIT_COMPATIBLE" val="0"/>
  <p:tag name="KSO_WM_BEAUTIFY_FLAG" val="#wm#"/>
  <p:tag name="KSO_WM_TAG_VERSION" val="1.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150995200*i*2"/>
  <p:tag name="KSO_WM_TEMPLATE_CATEGORY" val="diagram"/>
  <p:tag name="KSO_WM_TEMPLATE_INDEX" val="16931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150995200*i*3"/>
  <p:tag name="KSO_WM_TEMPLATE_CATEGORY" val="diagram"/>
  <p:tag name="KSO_WM_TEMPLATE_INDEX" val="16931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l_h_f"/>
  <p:tag name="KSO_WM_UNIT_INDEX" val="1_1_1"/>
  <p:tag name="KSO_WM_UNIT_ID" val="custom160250_9*l_h_f*1_1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150995200*i*4"/>
  <p:tag name="KSO_WM_TEMPLATE_CATEGORY" val="diagram"/>
  <p:tag name="KSO_WM_TEMPLATE_INDEX" val="16931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310"/>
  <p:tag name="KSO_WM_UNIT_TYPE" val="d"/>
  <p:tag name="KSO_WM_UNIT_INDEX" val="1"/>
  <p:tag name="KSO_WM_UNIT_ID" val="256*d*1"/>
  <p:tag name="KSO_WM_UNIT_CLEAR" val="0"/>
  <p:tag name="KSO_WM_UNIT_LAYERLEVEL" val="1"/>
  <p:tag name="KSO_WM_UNIT_VALUE" val="827*827"/>
  <p:tag name="KSO_WM_UNIT_HIGHLIGHT" val="0"/>
  <p:tag name="KSO_WM_UNIT_COMPATIBLE" val="0"/>
  <p:tag name="KSO_WM_BEAUTIFY_FLAG" val="#wm#"/>
  <p:tag name="KSO_WM_TAG_VERSION" val="1.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310"/>
  <p:tag name="KSO_WM_UNIT_TYPE" val="d"/>
  <p:tag name="KSO_WM_UNIT_INDEX" val="2"/>
  <p:tag name="KSO_WM_UNIT_ID" val="256*d*2"/>
  <p:tag name="KSO_WM_UNIT_CLEAR" val="0"/>
  <p:tag name="KSO_WM_UNIT_LAYERLEVEL" val="1"/>
  <p:tag name="KSO_WM_UNIT_VALUE" val="1279*1279"/>
  <p:tag name="KSO_WM_UNIT_HIGHLIGHT" val="0"/>
  <p:tag name="KSO_WM_UNIT_COMPATIBLE" val="0"/>
  <p:tag name="KSO_WM_BEAUTIFY_FLAG" val="#wm#"/>
  <p:tag name="KSO_WM_TAG_VERSION" val="1.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150995200*i*7"/>
  <p:tag name="KSO_WM_TEMPLATE_CATEGORY" val="diagram"/>
  <p:tag name="KSO_WM_TEMPLATE_INDEX" val="16931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150995200*i*8"/>
  <p:tag name="KSO_WM_TEMPLATE_CATEGORY" val="diagram"/>
  <p:tag name="KSO_WM_TEMPLATE_INDEX" val="16931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150995200*i*9"/>
  <p:tag name="KSO_WM_TEMPLATE_CATEGORY" val="diagram"/>
  <p:tag name="KSO_WM_TEMPLATE_INDEX" val="16931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150995200*i*12"/>
  <p:tag name="KSO_WM_TEMPLATE_CATEGORY" val="diagram"/>
  <p:tag name="KSO_WM_TEMPLATE_INDEX" val="16931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310"/>
  <p:tag name="KSO_WM_UNIT_TYPE" val="a"/>
  <p:tag name="KSO_WM_UNIT_INDEX" val="1"/>
  <p:tag name="KSO_WM_UNIT_ID" val="256*a*1"/>
  <p:tag name="KSO_WM_UNIT_CLEAR" val="1"/>
  <p:tag name="KSO_WM_UNIT_LAYERLEVEL" val="1"/>
  <p:tag name="KSO_WM_UNIT_VALUE" val="23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BEAUTIFY_FLAG" val="#wm#"/>
  <p:tag name="KSO_WM_TAG_VERSION" val="1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l_i"/>
  <p:tag name="KSO_WM_UNIT_INDEX" val="1_6"/>
  <p:tag name="KSO_WM_UNIT_ID" val="custom160250_9*l_i*1_6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l_h_f"/>
  <p:tag name="KSO_WM_UNIT_INDEX" val="1_2_1"/>
  <p:tag name="KSO_WM_UNIT_ID" val="custom160250_9*l_h_f*1_2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l_i"/>
  <p:tag name="KSO_WM_UNIT_INDEX" val="1_7"/>
  <p:tag name="KSO_WM_UNIT_ID" val="custom160250_9*l_i*1_7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33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l_h_f"/>
  <p:tag name="KSO_WM_UNIT_INDEX" val="1_3_1"/>
  <p:tag name="KSO_WM_UNIT_ID" val="custom160250_9*l_h_f*1_3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l_i"/>
  <p:tag name="KSO_WM_UNIT_INDEX" val="1_8"/>
  <p:tag name="KSO_WM_UNIT_ID" val="custom160250_9*l_i*1_8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l_h_f"/>
  <p:tag name="KSO_WM_UNIT_INDEX" val="1_4_1"/>
  <p:tag name="KSO_WM_UNIT_ID" val="custom160250_9*l_h_f*1_4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9357_1"/>
  <p:tag name="KSO_WM_SLIDE_INDEX" val="1"/>
  <p:tag name="KSO_WM_SLIDE_LAYOUT" val="a_d"/>
  <p:tag name="KSO_WM_SLIDE_LAYOUT_CNT" val="1_3"/>
  <p:tag name="KSO_WM_SLIDE_TYPE" val="text"/>
  <p:tag name="KSO_WM_BEAUTIFY_FLAG" val="#wm#"/>
  <p:tag name="KSO_WM_SLIDE_POSITION" val="20*194"/>
  <p:tag name="KSO_WM_SLIDE_SIZE" val="920*248"/>
  <p:tag name="KSO_WM_SLIDE_ITEM_CNT" val="3"/>
  <p:tag name="KSO_WM_TEMPLATE_CATEGORY" val="diagram"/>
  <p:tag name="KSO_WM_TEMPLATE_INDEX" val="169357"/>
  <p:tag name="KSO_WM_TAG_VERSION" val="1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9357_1*i*0"/>
  <p:tag name="KSO_WM_TEMPLATE_CATEGORY" val="diagram"/>
  <p:tag name="KSO_WM_TEMPLATE_INDEX" val="169357"/>
  <p:tag name="KSO_WM_UNIT_INDEX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9357_1*i*1"/>
  <p:tag name="KSO_WM_TEMPLATE_CATEGORY" val="diagram"/>
  <p:tag name="KSO_WM_TEMPLATE_INDEX" val="169357"/>
  <p:tag name="KSO_WM_UNIT_INDEX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9357"/>
  <p:tag name="KSO_WM_UNIT_TYPE" val="d"/>
  <p:tag name="KSO_WM_UNIT_INDEX" val="1"/>
  <p:tag name="KSO_WM_UNIT_CLEAR" val="0"/>
  <p:tag name="KSO_WM_UNIT_LAYERLEVEL" val="1"/>
  <p:tag name="KSO_WM_UNIT_VALUE" val="875*1072"/>
  <p:tag name="KSO_WM_UNIT_HIGHLIGHT" val="0"/>
  <p:tag name="KSO_WM_UNIT_COMPATIBLE" val="0"/>
  <p:tag name="KSO_WM_UNIT_ID" val="custom160024_13*d*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9357"/>
  <p:tag name="KSO_WM_UNIT_TYPE" val="d"/>
  <p:tag name="KSO_WM_UNIT_INDEX" val="2"/>
  <p:tag name="KSO_WM_UNIT_CLEAR" val="0"/>
  <p:tag name="KSO_WM_UNIT_LAYERLEVEL" val="1"/>
  <p:tag name="KSO_WM_UNIT_VALUE" val="875*1072"/>
  <p:tag name="KSO_WM_UNIT_HIGHLIGHT" val="0"/>
  <p:tag name="KSO_WM_UNIT_COMPATIBLE" val="0"/>
  <p:tag name="KSO_WM_UNIT_ID" val="custom160024_13*d*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9357"/>
  <p:tag name="KSO_WM_UNIT_TYPE" val="d"/>
  <p:tag name="KSO_WM_UNIT_INDEX" val="3"/>
  <p:tag name="KSO_WM_UNIT_CLEAR" val="0"/>
  <p:tag name="KSO_WM_UNIT_LAYERLEVEL" val="1"/>
  <p:tag name="KSO_WM_UNIT_VALUE" val="875*1072"/>
  <p:tag name="KSO_WM_UNIT_HIGHLIGHT" val="0"/>
  <p:tag name="KSO_WM_UNIT_COMPATIBLE" val="0"/>
  <p:tag name="KSO_WM_UNIT_ID" val="custom160024_13*d*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9357"/>
  <p:tag name="KSO_WM_UNIT_TYPE" val="a"/>
  <p:tag name="KSO_WM_UNIT_INDEX" val="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ID" val="custom160024_13*a*1"/>
  <p:tag name="KSO_WM_UNIT_PRESET_TEXT_INDEX" val="0"/>
  <p:tag name="KSO_WM_UNIT_PRESET_TEXT_LEN" val="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302*i*0"/>
  <p:tag name="KSO_WM_TEMPLATE_CATEGORY" val="custom"/>
  <p:tag name="KSO_WM_TEMPLATE_INDEX" val="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a"/>
  <p:tag name="KSO_WM_UNIT_INDEX" val="1"/>
  <p:tag name="KSO_WM_UNIT_ID" val="custom160250_12*a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250"/>
  <p:tag name="KSO_WM_TAG_VERSION" val="1.0"/>
  <p:tag name="KSO_WM_SLIDE_ID" val="custom160250_25"/>
  <p:tag name="KSO_WM_SLIDE_INDEX" val="2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27*183"/>
  <p:tag name="KSO_WM_SLIDE_SIZE" val="912*26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a"/>
  <p:tag name="KSO_WM_UNIT_INDEX" val="1"/>
  <p:tag name="KSO_WM_UNIT_ID" val="custom160250_25*a*1"/>
  <p:tag name="KSO_WM_UNIT_CLEAR" val="1"/>
  <p:tag name="KSO_WM_UNIT_LAYERLEVEL" val="1"/>
  <p:tag name="KSO_WM_UNIT_VALUE" val="5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d"/>
  <p:tag name="KSO_WM_UNIT_INDEX" val="1"/>
  <p:tag name="KSO_WM_UNIT_ID" val="custom160250_25*d*1"/>
  <p:tag name="KSO_WM_UNIT_CLEAR" val="0"/>
  <p:tag name="KSO_WM_UNIT_LAYERLEVEL" val="1"/>
  <p:tag name="KSO_WM_UNIT_VALUE" val="634*1129"/>
  <p:tag name="KSO_WM_UNIT_HIGHLIGHT" val="0"/>
  <p:tag name="KSO_WM_UNIT_COMPATIBLE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f"/>
  <p:tag name="KSO_WM_UNIT_INDEX" val="1"/>
  <p:tag name="KSO_WM_UNIT_ID" val="custom160250_25*f*1"/>
  <p:tag name="KSO_WM_UNIT_CLEAR" val="1"/>
  <p:tag name="KSO_WM_UNIT_LAYERLEVEL" val="1"/>
  <p:tag name="KSO_WM_UNIT_VALUE" val="252"/>
  <p:tag name="KSO_WM_UNIT_HIGHLIGHT" val="0"/>
  <p:tag name="KSO_WM_UNIT_COMPATIBLE" val="0"/>
  <p:tag name="KSO_WM_UNIT_PRESET_TEXT_INDEX" val="5"/>
  <p:tag name="KSO_WM_UNIT_PRESET_TEXT_LEN" val="23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160524_2"/>
  <p:tag name="KSO_WM_SLIDE_INDEX" val="2"/>
  <p:tag name="KSO_WM_SLIDE_ITEM_CNT" val="5"/>
  <p:tag name="KSO_WM_SLIDE_LAYOUT" val="a_n"/>
  <p:tag name="KSO_WM_SLIDE_LAYOUT_CNT" val="1_1"/>
  <p:tag name="KSO_WM_SLIDE_TYPE" val="text"/>
  <p:tag name="KSO_WM_BEAUTIFY_FLAG" val="#wm#"/>
  <p:tag name="KSO_WM_SLIDE_POSITION" val="189*118"/>
  <p:tag name="KSO_WM_SLIDE_SIZE" val="548*380"/>
  <p:tag name="KSO_WM_TEMPLATE_CATEGORY" val="diagram"/>
  <p:tag name="KSO_WM_TEMPLATE_INDEX" val="160524"/>
  <p:tag name="KSO_WM_DIAGRAM_GROUP_CODE" val="n1-1"/>
  <p:tag name="KSO_WM_TAG_VERSION" val="1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524"/>
  <p:tag name="KSO_WM_UNIT_TYPE" val="a"/>
  <p:tag name="KSO_WM_UNIT_INDEX" val="1"/>
  <p:tag name="KSO_WM_UNIT_ID" val="257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524"/>
  <p:tag name="KSO_WM_UNIT_TYPE" val="n_h_f"/>
  <p:tag name="KSO_WM_UNIT_INDEX" val="1_1_1"/>
  <p:tag name="KSO_WM_UNIT_ID" val="257*n_h_f*1_1_1"/>
  <p:tag name="KSO_WM_UNIT_CLEAR" val="1"/>
  <p:tag name="KSO_WM_UNIT_LAYERLEVEL" val="1_1_1"/>
  <p:tag name="KSO_WM_UNIT_VALUE" val="35"/>
  <p:tag name="KSO_WM_UNIT_HIGHLIGHT" val="0"/>
  <p:tag name="KSO_WM_UNIT_COMPATIBLE" val="0"/>
  <p:tag name="KSO_WM_BEAUTIFY_FLAG" val="#wm#"/>
  <p:tag name="KSO_WM_DIAGRAM_GROUP_CODE" val="n1-1"/>
  <p:tag name="KSO_WM_UNIT_PRESET_TEXT" val="LOREM &#10;IPSUM 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524_2*i*2"/>
  <p:tag name="KSO_WM_TEMPLATE_CATEGORY" val="diagram"/>
  <p:tag name="KSO_WM_TEMPLATE_INDEX" val="160524"/>
  <p:tag name="KSO_WM_UNIT_INDEX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524_2*i*7"/>
  <p:tag name="KSO_WM_TEMPLATE_CATEGORY" val="diagram"/>
  <p:tag name="KSO_WM_TEMPLATE_INDEX" val="160524"/>
  <p:tag name="KSO_WM_UNIT_INDEX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76"/>
  <p:tag name="KSO_WM_UNIT_TYPE" val="a"/>
  <p:tag name="KSO_WM_UNIT_INDEX" val="1"/>
  <p:tag name="KSO_WM_UNIT_ID" val="302*a*1"/>
  <p:tag name="KSO_WM_UNIT_CLEAR" val="1"/>
  <p:tag name="KSO_WM_UNIT_LAYERLEVEL" val="1"/>
  <p:tag name="KSO_WM_UNIT_VALUE" val="15"/>
  <p:tag name="KSO_WM_UNIT_ISCONTENTSTITLE" val="0"/>
  <p:tag name="KSO_WM_UNIT_HIGHLIGHT" val="0"/>
  <p:tag name="KSO_WM_UNIT_COMPATIBLE" val="0"/>
  <p:tag name="KSO_WM_UNIT_PRESET_TEXT_INDEX" val="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524_2*i*12"/>
  <p:tag name="KSO_WM_TEMPLATE_CATEGORY" val="diagram"/>
  <p:tag name="KSO_WM_TEMPLATE_INDEX" val="160524"/>
  <p:tag name="KSO_WM_UNIT_INDEX" val="1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524_2*i*17"/>
  <p:tag name="KSO_WM_TEMPLATE_CATEGORY" val="diagram"/>
  <p:tag name="KSO_WM_TEMPLATE_INDEX" val="160524"/>
  <p:tag name="KSO_WM_UNIT_INDEX" val="1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524_2*i*22"/>
  <p:tag name="KSO_WM_TEMPLATE_CATEGORY" val="diagram"/>
  <p:tag name="KSO_WM_TEMPLATE_INDEX" val="160524"/>
  <p:tag name="KSO_WM_UNIT_INDEX" val="2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524"/>
  <p:tag name="KSO_WM_UNIT_TYPE" val="n_i"/>
  <p:tag name="KSO_WM_UNIT_INDEX" val="1_5"/>
  <p:tag name="KSO_WM_UNIT_ID" val="257*n_i*1_5"/>
  <p:tag name="KSO_WM_UNIT_CLEAR" val="1"/>
  <p:tag name="KSO_WM_UNIT_LAYERLEVEL" val="1_1"/>
  <p:tag name="KSO_WM_BEAUTIFY_FLAG" val="#wm#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524"/>
  <p:tag name="KSO_WM_UNIT_TYPE" val="n_h_f"/>
  <p:tag name="KSO_WM_UNIT_INDEX" val="1_2_5"/>
  <p:tag name="KSO_WM_UNIT_ID" val="257*n_h_f*1_2_5"/>
  <p:tag name="KSO_WM_UNIT_CLEAR" val="1"/>
  <p:tag name="KSO_WM_UNIT_LAYERLEVEL" val="1_1_1"/>
  <p:tag name="KSO_WM_UNIT_VALUE" val="15"/>
  <p:tag name="KSO_WM_UNIT_HIGHLIGHT" val="0"/>
  <p:tag name="KSO_WM_UNIT_COMPATIBLE" val="0"/>
  <p:tag name="KSO_WM_BEAUTIFY_FLAG" val="#wm#"/>
  <p:tag name="KSO_WM_DIAGRAM_GROUP_CODE" val="n1-1"/>
  <p:tag name="KSO_WM_UNIT_PRESET_TEXT" val="LOREM IPSUM DOLOR SIT AMET"/>
  <p:tag name="KSO_WM_UNIT_TEXT_FILL_FORE_SCHEMECOLOR_INDEX" val="13"/>
  <p:tag name="KSO_WM_UNIT_TEXT_FILL_TYPE" val="1"/>
  <p:tag name="KSO_WM_UNIT_USESOURCEFORMAT_APPLY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524"/>
  <p:tag name="KSO_WM_UNIT_TYPE" val="n_i"/>
  <p:tag name="KSO_WM_UNIT_INDEX" val="1_4"/>
  <p:tag name="KSO_WM_UNIT_ID" val="257*n_i*1_4"/>
  <p:tag name="KSO_WM_UNIT_CLEAR" val="1"/>
  <p:tag name="KSO_WM_UNIT_LAYERLEVEL" val="1_1"/>
  <p:tag name="KSO_WM_BEAUTIFY_FLAG" val="#wm#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524"/>
  <p:tag name="KSO_WM_UNIT_TYPE" val="n_h_f"/>
  <p:tag name="KSO_WM_UNIT_INDEX" val="1_2_4"/>
  <p:tag name="KSO_WM_UNIT_ID" val="257*n_h_f*1_2_4"/>
  <p:tag name="KSO_WM_UNIT_CLEAR" val="1"/>
  <p:tag name="KSO_WM_UNIT_LAYERLEVEL" val="1_1_1"/>
  <p:tag name="KSO_WM_UNIT_VALUE" val="15"/>
  <p:tag name="KSO_WM_UNIT_HIGHLIGHT" val="0"/>
  <p:tag name="KSO_WM_UNIT_COMPATIBLE" val="0"/>
  <p:tag name="KSO_WM_BEAUTIFY_FLAG" val="#wm#"/>
  <p:tag name="KSO_WM_DIAGRAM_GROUP_CODE" val="n1-1"/>
  <p:tag name="KSO_WM_UNIT_PRESET_TEXT" val="LOREM IPSUM DOLOR SIT AMET"/>
  <p:tag name="KSO_WM_UNIT_TEXT_FILL_FORE_SCHEMECOLOR_INDEX" val="13"/>
  <p:tag name="KSO_WM_UNIT_TEXT_FILL_TYPE" val="1"/>
  <p:tag name="KSO_WM_UNIT_USESOURCEFORMAT_APPLY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524"/>
  <p:tag name="KSO_WM_UNIT_TYPE" val="n_i"/>
  <p:tag name="KSO_WM_UNIT_INDEX" val="1_3"/>
  <p:tag name="KSO_WM_UNIT_ID" val="257*n_i*1_3"/>
  <p:tag name="KSO_WM_UNIT_CLEAR" val="1"/>
  <p:tag name="KSO_WM_UNIT_LAYERLEVEL" val="1_1"/>
  <p:tag name="KSO_WM_BEAUTIFY_FLAG" val="#wm#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524"/>
  <p:tag name="KSO_WM_UNIT_TYPE" val="n_h_f"/>
  <p:tag name="KSO_WM_UNIT_INDEX" val="1_2_3"/>
  <p:tag name="KSO_WM_UNIT_ID" val="257*n_h_f*1_2_3"/>
  <p:tag name="KSO_WM_UNIT_CLEAR" val="1"/>
  <p:tag name="KSO_WM_UNIT_LAYERLEVEL" val="1_1_1"/>
  <p:tag name="KSO_WM_UNIT_VALUE" val="15"/>
  <p:tag name="KSO_WM_UNIT_HIGHLIGHT" val="0"/>
  <p:tag name="KSO_WM_UNIT_COMPATIBLE" val="0"/>
  <p:tag name="KSO_WM_BEAUTIFY_FLAG" val="#wm#"/>
  <p:tag name="KSO_WM_DIAGRAM_GROUP_CODE" val="n1-1"/>
  <p:tag name="KSO_WM_UNIT_PRESET_TEXT" val="LOREM IPSUM DOLOR SIT AMET"/>
  <p:tag name="KSO_WM_UNIT_TEXT_FILL_FORE_SCHEMECOLOR_INDEX" val="13"/>
  <p:tag name="KSO_WM_UNIT_TEXT_FILL_TYPE" val="1"/>
  <p:tag name="KSO_WM_UNIT_USESOURCEFORMAT_APPLY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524"/>
  <p:tag name="KSO_WM_UNIT_TYPE" val="n_i"/>
  <p:tag name="KSO_WM_UNIT_INDEX" val="1_2"/>
  <p:tag name="KSO_WM_UNIT_ID" val="257*n_i*1_2"/>
  <p:tag name="KSO_WM_UNIT_CLEAR" val="1"/>
  <p:tag name="KSO_WM_UNIT_LAYERLEVEL" val="1_1"/>
  <p:tag name="KSO_WM_BEAUTIFY_FLAG" val="#wm#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302*i*2"/>
  <p:tag name="KSO_WM_TEMPLATE_CATEGORY" val="custom"/>
  <p:tag name="KSO_WM_TEMPLATE_INDEX" val="17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524"/>
  <p:tag name="KSO_WM_UNIT_TYPE" val="n_h_f"/>
  <p:tag name="KSO_WM_UNIT_INDEX" val="1_2_2"/>
  <p:tag name="KSO_WM_UNIT_ID" val="257*n_h_f*1_2_2"/>
  <p:tag name="KSO_WM_UNIT_CLEAR" val="1"/>
  <p:tag name="KSO_WM_UNIT_LAYERLEVEL" val="1_1_1"/>
  <p:tag name="KSO_WM_UNIT_VALUE" val="15"/>
  <p:tag name="KSO_WM_UNIT_HIGHLIGHT" val="0"/>
  <p:tag name="KSO_WM_UNIT_COMPATIBLE" val="0"/>
  <p:tag name="KSO_WM_BEAUTIFY_FLAG" val="#wm#"/>
  <p:tag name="KSO_WM_DIAGRAM_GROUP_CODE" val="n1-1"/>
  <p:tag name="KSO_WM_UNIT_PRESET_TEXT" val="LOREM IPSUM DOLOR SIT AMET"/>
  <p:tag name="KSO_WM_UNIT_TEXT_FILL_FORE_SCHEMECOLOR_INDEX" val="13"/>
  <p:tag name="KSO_WM_UNIT_TEXT_FILL_TYPE" val="1"/>
  <p:tag name="KSO_WM_UNIT_USESOURCEFORMAT_APPLY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524"/>
  <p:tag name="KSO_WM_UNIT_TYPE" val="n_i"/>
  <p:tag name="KSO_WM_UNIT_INDEX" val="1_1"/>
  <p:tag name="KSO_WM_UNIT_ID" val="257*n_i*1_1"/>
  <p:tag name="KSO_WM_UNIT_CLEAR" val="1"/>
  <p:tag name="KSO_WM_UNIT_LAYERLEVEL" val="1_1"/>
  <p:tag name="KSO_WM_BEAUTIFY_FLAG" val="#wm#"/>
  <p:tag name="KSO_WM_DIAGRAM_GROUP_CODE" val="n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524"/>
  <p:tag name="KSO_WM_UNIT_TYPE" val="n_h_f"/>
  <p:tag name="KSO_WM_UNIT_INDEX" val="1_2_1"/>
  <p:tag name="KSO_WM_UNIT_ID" val="257*n_h_f*1_2_1"/>
  <p:tag name="KSO_WM_UNIT_CLEAR" val="1"/>
  <p:tag name="KSO_WM_UNIT_LAYERLEVEL" val="1_1_1"/>
  <p:tag name="KSO_WM_UNIT_VALUE" val="15"/>
  <p:tag name="KSO_WM_UNIT_HIGHLIGHT" val="0"/>
  <p:tag name="KSO_WM_UNIT_COMPATIBLE" val="0"/>
  <p:tag name="KSO_WM_BEAUTIFY_FLAG" val="#wm#"/>
  <p:tag name="KSO_WM_DIAGRAM_GROUP_CODE" val="n1-1"/>
  <p:tag name="KSO_WM_UNIT_PRESET_TEXT" val="LOREM IPSUM DOLOR SIT AMET"/>
  <p:tag name="KSO_WM_UNIT_TEXT_FILL_FORE_SCHEMECOLOR_INDEX" val="13"/>
  <p:tag name="KSO_WM_UNIT_TEXT_FILL_TYPE" val="1"/>
  <p:tag name="KSO_WM_UNIT_USESOURCEFORMAT_APPLY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055"/>
  <p:tag name="KSO_WM_SLIDE_ID" val="150995200"/>
  <p:tag name="KSO_WM_SLIDE_INDEX" val="1"/>
  <p:tag name="KSO_WM_SLIDE_ITEM_CNT" val="3"/>
  <p:tag name="KSO_WM_SLIDE_LAYOUT" val="a_f_d"/>
  <p:tag name="KSO_WM_SLIDE_LAYOUT_CNT" val="1_2_1"/>
  <p:tag name="KSO_WM_SLIDE_TYPE" val="text"/>
  <p:tag name="KSO_WM_BEAUTIFY_FLAG" val="#wm#"/>
  <p:tag name="KSO_WM_SLIDE_POSITION" val="0*0"/>
  <p:tag name="KSO_WM_SLIDE_SIZE" val="913*506"/>
  <p:tag name="KSO_WM_TAG_VERSION" val="1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150995200*i*0"/>
  <p:tag name="KSO_WM_TEMPLATE_CATEGORY" val="diagram"/>
  <p:tag name="KSO_WM_TEMPLATE_INDEX" val="16905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150995200*i*1"/>
  <p:tag name="KSO_WM_TEMPLATE_CATEGORY" val="diagram"/>
  <p:tag name="KSO_WM_TEMPLATE_INDEX" val="16905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055"/>
  <p:tag name="KSO_WM_UNIT_TYPE" val="d"/>
  <p:tag name="KSO_WM_UNIT_INDEX" val="1"/>
  <p:tag name="KSO_WM_UNIT_ID" val="256*d*1"/>
  <p:tag name="KSO_WM_UNIT_CLEAR" val="0"/>
  <p:tag name="KSO_WM_UNIT_LAYERLEVEL" val="1"/>
  <p:tag name="KSO_WM_UNIT_VALUE" val="1784*1726"/>
  <p:tag name="KSO_WM_UNIT_HIGHLIGHT" val="0"/>
  <p:tag name="KSO_WM_UNIT_COMPATIBLE" val="0"/>
  <p:tag name="KSO_WM_BEAUTIFY_FLAG" val="#wm#"/>
  <p:tag name="KSO_WM_TAG_VERSION" val="1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055"/>
  <p:tag name="KSO_WM_UNIT_TYPE" val="a"/>
  <p:tag name="KSO_WM_UNIT_INDEX" val="1"/>
  <p:tag name="KSO_WM_UNIT_ID" val="256*a*1"/>
  <p:tag name="KSO_WM_UNIT_CLEAR" val="1"/>
  <p:tag name="KSO_WM_UNIT_LAYERLEVEL" val="1"/>
  <p:tag name="KSO_WM_UNIT_VALUE" val="32"/>
  <p:tag name="KSO_WM_UNIT_ISCONTENTSTITLE" val="0"/>
  <p:tag name="KSO_WM_UNIT_HIGHLIGHT" val="0"/>
  <p:tag name="KSO_WM_UNIT_COMPATIBLE" val="0"/>
  <p:tag name="KSO_WM_BEAUTIFY_FLAG" val="#wm#"/>
  <p:tag name="KSO_WM_UNIT_PRESET_TEXT_INDEX" val="3"/>
  <p:tag name="KSO_WM_UNIT_PRESET_TEXT_LEN" val="24"/>
  <p:tag name="KSO_WM_TAG_VERSION" val="1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055"/>
  <p:tag name="KSO_WM_UNIT_TYPE" val="f"/>
  <p:tag name="KSO_WM_UNIT_INDEX" val="1"/>
  <p:tag name="KSO_WM_UNIT_ID" val="256*f*1"/>
  <p:tag name="KSO_WM_UNIT_CLEAR" val="1"/>
  <p:tag name="KSO_WM_UNIT_LAYERLEVEL" val="1"/>
  <p:tag name="KSO_WM_UNIT_VALUE" val="108"/>
  <p:tag name="KSO_WM_UNIT_HIGHLIGHT" val="0"/>
  <p:tag name="KSO_WM_UNIT_COMPATIBLE" val="0"/>
  <p:tag name="KSO_WM_BEAUTIFY_FLAG" val="#wm#"/>
  <p:tag name="KSO_WM_UNIT_PRESET_TEXT_INDEX" val="3"/>
  <p:tag name="KSO_WM_UNIT_PRESET_TEXT_LEN" val="68"/>
  <p:tag name="KSO_WM_TAG_VERSION" val="1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055"/>
  <p:tag name="KSO_WM_UNIT_TYPE" val="f"/>
  <p:tag name="KSO_WM_UNIT_INDEX" val="2"/>
  <p:tag name="KSO_WM_UNIT_ID" val="256*f*2"/>
  <p:tag name="KSO_WM_UNIT_CLEAR" val="1"/>
  <p:tag name="KSO_WM_UNIT_LAYERLEVEL" val="1"/>
  <p:tag name="KSO_WM_UNIT_VALUE" val="108"/>
  <p:tag name="KSO_WM_UNIT_HIGHLIGHT" val="0"/>
  <p:tag name="KSO_WM_UNIT_COMPATIBLE" val="0"/>
  <p:tag name="KSO_WM_BEAUTIFY_FLAG" val="#wm#"/>
  <p:tag name="KSO_WM_UNIT_PRESET_TEXT_INDEX" val="3"/>
  <p:tag name="KSO_WM_UNIT_PRESET_TEXT_LEN" val="70"/>
  <p:tag name="KSO_WM_TAG_VERSION" val="1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250"/>
  <p:tag name="KSO_WM_TEMPLATE_THUMBS_INDEX" val="1、4、8、12、18、21、22、23、25"/>
  <p:tag name="KSO_WM_TAG_VERSION" val="1.0"/>
  <p:tag name="KSO_WM_SLIDE_ID" val="custom160250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150995200*i*6"/>
  <p:tag name="KSO_WM_TEMPLATE_CATEGORY" val="diagram"/>
  <p:tag name="KSO_WM_TEMPLATE_INDEX" val="16905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30161443"/>
  <p:tag name="MH_LIBRARY" val="CONTENTS"/>
  <p:tag name="MH_AUTOCOLOR" val="TRUE"/>
  <p:tag name="MH_TYPE" val="SECTION"/>
  <p:tag name="ID" val="547133"/>
  <p:tag name="KSO_WM_TEMPLATE_CATEGORY" val="custom"/>
  <p:tag name="KSO_WM_TEMPLATE_INDEX" val="160338"/>
  <p:tag name="KSO_WM_SLIDE_ID" val="custom160338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  <p:tag name="KSO_WM_TAG_VERSION" val="1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338"/>
  <p:tag name="KSO_WM_UNIT_TYPE" val="a"/>
  <p:tag name="KSO_WM_UNIT_INDEX" val="1"/>
  <p:tag name="KSO_WM_UNIT_ID" val="custom160338_12*a*1"/>
  <p:tag name="KSO_WM_UNIT_CLEAR" val="1"/>
  <p:tag name="KSO_WM_UNIT_LAYERLEVEL" val="1"/>
  <p:tag name="KSO_WM_UNIT_VALUE" val="2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338"/>
  <p:tag name="KSO_WM_UNIT_TYPE" val="b"/>
  <p:tag name="KSO_WM_UNIT_INDEX" val="1"/>
  <p:tag name="KSO_WM_UNIT_ID" val="custom160338_12*b*1"/>
  <p:tag name="KSO_WM_UNIT_CLEAR" val="1"/>
  <p:tag name="KSO_WM_UNIT_LAYERLEVEL" val="1"/>
  <p:tag name="KSO_WM_UNIT_VALUE" val="17"/>
  <p:tag name="KSO_WM_UNIT_ISCONTENTSTITLE" val="0"/>
  <p:tag name="KSO_WM_UNIT_HIGHLIGHT" val="0"/>
  <p:tag name="KSO_WM_UNIT_COMPATIBLE" val="0"/>
  <p:tag name="KSO_WM_UNIT_PRESET_TEXT_INDEX" val="4"/>
  <p:tag name="KSO_WM_UNIT_PRESET_TEXT_LEN" val="2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055"/>
  <p:tag name="KSO_WM_SLIDE_ID" val="150995200"/>
  <p:tag name="KSO_WM_SLIDE_INDEX" val="1"/>
  <p:tag name="KSO_WM_SLIDE_ITEM_CNT" val="3"/>
  <p:tag name="KSO_WM_SLIDE_LAYOUT" val="a_f_d"/>
  <p:tag name="KSO_WM_SLIDE_LAYOUT_CNT" val="1_2_1"/>
  <p:tag name="KSO_WM_SLIDE_TYPE" val="text"/>
  <p:tag name="KSO_WM_BEAUTIFY_FLAG" val="#wm#"/>
  <p:tag name="KSO_WM_SLIDE_POSITION" val="0*0"/>
  <p:tag name="KSO_WM_SLIDE_SIZE" val="913*506"/>
  <p:tag name="KSO_WM_TAG_VERSION" val="1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150995200*i*0"/>
  <p:tag name="KSO_WM_TEMPLATE_CATEGORY" val="diagram"/>
  <p:tag name="KSO_WM_TEMPLATE_INDEX" val="16905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150995200*i*1"/>
  <p:tag name="KSO_WM_TEMPLATE_CATEGORY" val="diagram"/>
  <p:tag name="KSO_WM_TEMPLATE_INDEX" val="16905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055"/>
  <p:tag name="KSO_WM_UNIT_TYPE" val="d"/>
  <p:tag name="KSO_WM_UNIT_INDEX" val="1"/>
  <p:tag name="KSO_WM_UNIT_ID" val="256*d*1"/>
  <p:tag name="KSO_WM_UNIT_CLEAR" val="0"/>
  <p:tag name="KSO_WM_UNIT_LAYERLEVEL" val="1"/>
  <p:tag name="KSO_WM_UNIT_VALUE" val="1784*1726"/>
  <p:tag name="KSO_WM_UNIT_HIGHLIGHT" val="0"/>
  <p:tag name="KSO_WM_UNIT_COMPATIBLE" val="0"/>
  <p:tag name="KSO_WM_BEAUTIFY_FLAG" val="#wm#"/>
  <p:tag name="KSO_WM_TAG_VERSION" val="1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055"/>
  <p:tag name="KSO_WM_UNIT_TYPE" val="a"/>
  <p:tag name="KSO_WM_UNIT_INDEX" val="1"/>
  <p:tag name="KSO_WM_UNIT_ID" val="256*a*1"/>
  <p:tag name="KSO_WM_UNIT_CLEAR" val="1"/>
  <p:tag name="KSO_WM_UNIT_LAYERLEVEL" val="1"/>
  <p:tag name="KSO_WM_UNIT_VALUE" val="32"/>
  <p:tag name="KSO_WM_UNIT_ISCONTENTSTITLE" val="0"/>
  <p:tag name="KSO_WM_UNIT_HIGHLIGHT" val="0"/>
  <p:tag name="KSO_WM_UNIT_COMPATIBLE" val="0"/>
  <p:tag name="KSO_WM_BEAUTIFY_FLAG" val="#wm#"/>
  <p:tag name="KSO_WM_UNIT_PRESET_TEXT_INDEX" val="3"/>
  <p:tag name="KSO_WM_UNIT_PRESET_TEXT_LEN" val="24"/>
  <p:tag name="KSO_WM_TAG_VERSION" val="1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055"/>
  <p:tag name="KSO_WM_UNIT_TYPE" val="f"/>
  <p:tag name="KSO_WM_UNIT_INDEX" val="1"/>
  <p:tag name="KSO_WM_UNIT_ID" val="256*f*1"/>
  <p:tag name="KSO_WM_UNIT_CLEAR" val="1"/>
  <p:tag name="KSO_WM_UNIT_LAYERLEVEL" val="1"/>
  <p:tag name="KSO_WM_UNIT_VALUE" val="108"/>
  <p:tag name="KSO_WM_UNIT_HIGHLIGHT" val="0"/>
  <p:tag name="KSO_WM_UNIT_COMPATIBLE" val="0"/>
  <p:tag name="KSO_WM_BEAUTIFY_FLAG" val="#wm#"/>
  <p:tag name="KSO_WM_UNIT_PRESET_TEXT_INDEX" val="3"/>
  <p:tag name="KSO_WM_UNIT_PRESET_TEXT_LEN" val="68"/>
  <p:tag name="KSO_WM_TAG_VERSION" val="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a"/>
  <p:tag name="KSO_WM_UNIT_INDEX" val="1"/>
  <p:tag name="KSO_WM_UNIT_ID" val="custom160250_1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150995200*i*6"/>
  <p:tag name="KSO_WM_TEMPLATE_CATEGORY" val="diagram"/>
  <p:tag name="KSO_WM_TEMPLATE_INDEX" val="16905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30161443"/>
  <p:tag name="MH_LIBRARY" val="CONTENTS"/>
  <p:tag name="MH_AUTOCOLOR" val="TRUE"/>
  <p:tag name="MH_TYPE" val="SECTION"/>
  <p:tag name="ID" val="547133"/>
  <p:tag name="KSO_WM_TEMPLATE_CATEGORY" val="custom"/>
  <p:tag name="KSO_WM_TEMPLATE_INDEX" val="160338"/>
  <p:tag name="KSO_WM_SLIDE_ID" val="custom160338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  <p:tag name="KSO_WM_TAG_VERSION" val="1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338"/>
  <p:tag name="KSO_WM_UNIT_TYPE" val="a"/>
  <p:tag name="KSO_WM_UNIT_INDEX" val="1"/>
  <p:tag name="KSO_WM_UNIT_ID" val="custom160338_12*a*1"/>
  <p:tag name="KSO_WM_UNIT_CLEAR" val="1"/>
  <p:tag name="KSO_WM_UNIT_LAYERLEVEL" val="1"/>
  <p:tag name="KSO_WM_UNIT_VALUE" val="2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055"/>
  <p:tag name="KSO_WM_SLIDE_ID" val="150995200"/>
  <p:tag name="KSO_WM_SLIDE_INDEX" val="1"/>
  <p:tag name="KSO_WM_SLIDE_ITEM_CNT" val="3"/>
  <p:tag name="KSO_WM_SLIDE_LAYOUT" val="a_f_d"/>
  <p:tag name="KSO_WM_SLIDE_LAYOUT_CNT" val="1_2_1"/>
  <p:tag name="KSO_WM_SLIDE_TYPE" val="text"/>
  <p:tag name="KSO_WM_BEAUTIFY_FLAG" val="#wm#"/>
  <p:tag name="KSO_WM_SLIDE_POSITION" val="0*0"/>
  <p:tag name="KSO_WM_SLIDE_SIZE" val="913*506"/>
  <p:tag name="KSO_WM_TAG_VERSION" val="1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150995200*i*0"/>
  <p:tag name="KSO_WM_TEMPLATE_CATEGORY" val="diagram"/>
  <p:tag name="KSO_WM_TEMPLATE_INDEX" val="16905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150995200*i*1"/>
  <p:tag name="KSO_WM_TEMPLATE_CATEGORY" val="diagram"/>
  <p:tag name="KSO_WM_TEMPLATE_INDEX" val="16905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055"/>
  <p:tag name="KSO_WM_UNIT_TYPE" val="d"/>
  <p:tag name="KSO_WM_UNIT_INDEX" val="1"/>
  <p:tag name="KSO_WM_UNIT_ID" val="256*d*1"/>
  <p:tag name="KSO_WM_UNIT_CLEAR" val="0"/>
  <p:tag name="KSO_WM_UNIT_LAYERLEVEL" val="1"/>
  <p:tag name="KSO_WM_UNIT_VALUE" val="1784*1726"/>
  <p:tag name="KSO_WM_UNIT_HIGHLIGHT" val="0"/>
  <p:tag name="KSO_WM_UNIT_COMPATIBLE" val="0"/>
  <p:tag name="KSO_WM_BEAUTIFY_FLAG" val="#wm#"/>
  <p:tag name="KSO_WM_TAG_VERSION" val="1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055"/>
  <p:tag name="KSO_WM_UNIT_TYPE" val="a"/>
  <p:tag name="KSO_WM_UNIT_INDEX" val="1"/>
  <p:tag name="KSO_WM_UNIT_ID" val="256*a*1"/>
  <p:tag name="KSO_WM_UNIT_CLEAR" val="1"/>
  <p:tag name="KSO_WM_UNIT_LAYERLEVEL" val="1"/>
  <p:tag name="KSO_WM_UNIT_VALUE" val="32"/>
  <p:tag name="KSO_WM_UNIT_ISCONTENTSTITLE" val="0"/>
  <p:tag name="KSO_WM_UNIT_HIGHLIGHT" val="0"/>
  <p:tag name="KSO_WM_UNIT_COMPATIBLE" val="0"/>
  <p:tag name="KSO_WM_BEAUTIFY_FLAG" val="#wm#"/>
  <p:tag name="KSO_WM_UNIT_PRESET_TEXT_INDEX" val="3"/>
  <p:tag name="KSO_WM_UNIT_PRESET_TEXT_LEN" val="24"/>
  <p:tag name="KSO_WM_TAG_VERSION" val="1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055"/>
  <p:tag name="KSO_WM_UNIT_TYPE" val="f"/>
  <p:tag name="KSO_WM_UNIT_INDEX" val="1"/>
  <p:tag name="KSO_WM_UNIT_ID" val="256*f*1"/>
  <p:tag name="KSO_WM_UNIT_CLEAR" val="1"/>
  <p:tag name="KSO_WM_UNIT_LAYERLEVEL" val="1"/>
  <p:tag name="KSO_WM_UNIT_VALUE" val="108"/>
  <p:tag name="KSO_WM_UNIT_HIGHLIGHT" val="0"/>
  <p:tag name="KSO_WM_UNIT_COMPATIBLE" val="0"/>
  <p:tag name="KSO_WM_BEAUTIFY_FLAG" val="#wm#"/>
  <p:tag name="KSO_WM_UNIT_PRESET_TEXT_INDEX" val="3"/>
  <p:tag name="KSO_WM_UNIT_PRESET_TEXT_LEN" val="68"/>
  <p:tag name="KSO_WM_TAG_VERSION" val="1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150995200*i*6"/>
  <p:tag name="KSO_WM_TEMPLATE_CATEGORY" val="diagram"/>
  <p:tag name="KSO_WM_TEMPLATE_INDEX" val="16905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250"/>
  <p:tag name="KSO_WM_UNIT_TYPE" val="b"/>
  <p:tag name="KSO_WM_UNIT_INDEX" val="1"/>
  <p:tag name="KSO_WM_UNIT_ID" val="custom160250_1*b*1"/>
  <p:tag name="KSO_WM_UNIT_CLEAR" val="1"/>
  <p:tag name="KSO_WM_UNIT_LAYERLEVEL" val="1"/>
  <p:tag name="KSO_WM_UNIT_VALUE" val="10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30161443"/>
  <p:tag name="MH_LIBRARY" val="CONTENTS"/>
  <p:tag name="MH_AUTOCOLOR" val="TRUE"/>
  <p:tag name="MH_TYPE" val="SECTION"/>
  <p:tag name="ID" val="547133"/>
  <p:tag name="KSO_WM_TEMPLATE_CATEGORY" val="custom"/>
  <p:tag name="KSO_WM_TEMPLATE_INDEX" val="160338"/>
  <p:tag name="KSO_WM_SLIDE_ID" val="custom160338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  <p:tag name="KSO_WM_TAG_VERSION" val="1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338"/>
  <p:tag name="KSO_WM_UNIT_TYPE" val="a"/>
  <p:tag name="KSO_WM_UNIT_INDEX" val="1"/>
  <p:tag name="KSO_WM_UNIT_ID" val="custom160338_12*a*1"/>
  <p:tag name="KSO_WM_UNIT_CLEAR" val="1"/>
  <p:tag name="KSO_WM_UNIT_LAYERLEVEL" val="1"/>
  <p:tag name="KSO_WM_UNIT_VALUE" val="2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047"/>
  <p:tag name="KSO_WM_SLIDE_ID" val="150995200"/>
  <p:tag name="KSO_WM_SLIDE_INDEX" val="1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38*0"/>
  <p:tag name="KSO_WM_SLIDE_SIZE" val="923*539"/>
  <p:tag name="KSO_WM_TAG_VERSION" val="1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150995200*i*0"/>
  <p:tag name="KSO_WM_TEMPLATE_CATEGORY" val="diagram"/>
  <p:tag name="KSO_WM_TEMPLATE_INDEX" val="16904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150995200*i*1"/>
  <p:tag name="KSO_WM_TEMPLATE_CATEGORY" val="diagram"/>
  <p:tag name="KSO_WM_TEMPLATE_INDEX" val="16904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047"/>
  <p:tag name="KSO_WM_UNIT_TYPE" val="d"/>
  <p:tag name="KSO_WM_UNIT_INDEX" val="1"/>
  <p:tag name="KSO_WM_UNIT_ID" val="256*d*1"/>
  <p:tag name="KSO_WM_UNIT_CLEAR" val="0"/>
  <p:tag name="KSO_WM_UNIT_LAYERLEVEL" val="1"/>
  <p:tag name="KSO_WM_UNIT_VALUE" val="941*1505"/>
  <p:tag name="KSO_WM_UNIT_HIGHLIGHT" val="0"/>
  <p:tag name="KSO_WM_UNIT_COMPATIBLE" val="0"/>
  <p:tag name="KSO_WM_BEAUTIFY_FLAG" val="#wm#"/>
  <p:tag name="KSO_WM_TAG_VERSION" val="1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047"/>
  <p:tag name="KSO_WM_UNIT_TYPE" val="d"/>
  <p:tag name="KSO_WM_UNIT_INDEX" val="2"/>
  <p:tag name="KSO_WM_UNIT_ID" val="256*d*2"/>
  <p:tag name="KSO_WM_UNIT_CLEAR" val="0"/>
  <p:tag name="KSO_WM_UNIT_LAYERLEVEL" val="1"/>
  <p:tag name="KSO_WM_UNIT_VALUE" val="1014*1652"/>
  <p:tag name="KSO_WM_UNIT_HIGHLIGHT" val="0"/>
  <p:tag name="KSO_WM_UNIT_COMPATIBLE" val="0"/>
  <p:tag name="KSO_WM_BEAUTIFY_FLAG" val="#wm#"/>
  <p:tag name="KSO_WM_TAG_VERSION" val="1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150995200*i*4"/>
  <p:tag name="KSO_WM_TEMPLATE_CATEGORY" val="diagram"/>
  <p:tag name="KSO_WM_TEMPLATE_INDEX" val="169047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047"/>
  <p:tag name="KSO_WM_UNIT_TYPE" val="a"/>
  <p:tag name="KSO_WM_UNIT_INDEX" val="1"/>
  <p:tag name="KSO_WM_UNIT_ID" val="256*a*1"/>
  <p:tag name="KSO_WM_UNIT_CLEAR" val="1"/>
  <p:tag name="KSO_WM_UNIT_LAYERLEVEL" val="1"/>
  <p:tag name="KSO_WM_UNIT_VALUE" val="42"/>
  <p:tag name="KSO_WM_UNIT_ISCONTENTSTITLE" val="0"/>
  <p:tag name="KSO_WM_UNIT_HIGHLIGHT" val="0"/>
  <p:tag name="KSO_WM_UNIT_COMPATIBLE" val="0"/>
  <p:tag name="KSO_WM_BEAUTIFY_FLAG" val="#wm#"/>
  <p:tag name="KSO_WM_UNIT_PRESET_TEXT_INDEX" val="3"/>
  <p:tag name="KSO_WM_UNIT_PRESET_TEXT_LEN" val="24"/>
  <p:tag name="KSO_WM_TAG_VERSION" val="1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047"/>
  <p:tag name="KSO_WM_UNIT_TYPE" val="f"/>
  <p:tag name="KSO_WM_UNIT_INDEX" val="1"/>
  <p:tag name="KSO_WM_UNIT_ID" val="256*f*1"/>
  <p:tag name="KSO_WM_UNIT_CLEAR" val="1"/>
  <p:tag name="KSO_WM_UNIT_LAYERLEVEL" val="1"/>
  <p:tag name="KSO_WM_UNIT_VALUE" val="286"/>
  <p:tag name="KSO_WM_UNIT_HIGHLIGHT" val="0"/>
  <p:tag name="KSO_WM_UNIT_COMPATIBLE" val="0"/>
  <p:tag name="KSO_WM_BEAUTIFY_FLAG" val="#wm#"/>
  <p:tag name="KSO_WM_UNIT_PRESET_TEXT_INDEX" val="3"/>
  <p:tag name="KSO_WM_UNIT_PRESET_TEXT_LEN" val="114"/>
  <p:tag name="KSO_WM_TAG_VERSION" val="1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250"/>
  <p:tag name="KSO_WM_TAG_VERSION" val="1.0"/>
  <p:tag name="KSO_WM_SLIDE_ID" val="custom160250_9"/>
  <p:tag name="KSO_WM_SLIDE_INDEX" val="9"/>
  <p:tag name="KSO_WM_SLIDE_ITEM_CNT" val="4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321"/>
  <p:tag name="KSO_WM_SLIDE_ID" val="150995200"/>
  <p:tag name="KSO_WM_SLIDE_INDEX" val="1"/>
  <p:tag name="KSO_WM_SLIDE_ITEM_CNT" val="6"/>
  <p:tag name="KSO_WM_SLIDE_LAYOUT" val="a_f_d"/>
  <p:tag name="KSO_WM_SLIDE_LAYOUT_CNT" val="1_4_2"/>
  <p:tag name="KSO_WM_SLIDE_TYPE" val="text"/>
  <p:tag name="KSO_WM_BEAUTIFY_FLAG" val="#wm#"/>
  <p:tag name="KSO_WM_SLIDE_POSITION" val="0*92"/>
  <p:tag name="KSO_WM_SLIDE_SIZE" val="941*448"/>
  <p:tag name="KSO_WM_TAG_VERSION" val="1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321"/>
  <p:tag name="KSO_WM_UNIT_TYPE" val="d"/>
  <p:tag name="KSO_WM_UNIT_INDEX" val="2"/>
  <p:tag name="KSO_WM_UNIT_ID" val="256*d*2"/>
  <p:tag name="KSO_WM_UNIT_CLEAR" val="0"/>
  <p:tag name="KSO_WM_UNIT_LAYERLEVEL" val="1"/>
  <p:tag name="KSO_WM_UNIT_VALUE" val="551*1210"/>
  <p:tag name="KSO_WM_UNIT_HIGHLIGHT" val="0"/>
  <p:tag name="KSO_WM_UNIT_COMPATIBLE" val="0"/>
  <p:tag name="KSO_WM_BEAUTIFY_FLAG" val="#wm#"/>
  <p:tag name="KSO_WM_TAG_VERSION" val="1.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321"/>
  <p:tag name="KSO_WM_UNIT_TYPE" val="d"/>
  <p:tag name="KSO_WM_UNIT_INDEX" val="1"/>
  <p:tag name="KSO_WM_UNIT_ID" val="256*d*1"/>
  <p:tag name="KSO_WM_UNIT_CLEAR" val="0"/>
  <p:tag name="KSO_WM_UNIT_LAYERLEVEL" val="1"/>
  <p:tag name="KSO_WM_UNIT_VALUE" val="822*1168"/>
  <p:tag name="KSO_WM_UNIT_HIGHLIGHT" val="0"/>
  <p:tag name="KSO_WM_UNIT_COMPATIBLE" val="0"/>
  <p:tag name="KSO_WM_BEAUTIFY_FLAG" val="#wm#"/>
  <p:tag name="KSO_WM_TAG_VERSION" val="1.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150995200*i*2"/>
  <p:tag name="KSO_WM_TEMPLATE_CATEGORY" val="diagram"/>
  <p:tag name="KSO_WM_TEMPLATE_INDEX" val="16932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321"/>
  <p:tag name="KSO_WM_UNIT_TYPE" val="a"/>
  <p:tag name="KSO_WM_UNIT_INDEX" val="1"/>
  <p:tag name="KSO_WM_UNIT_ID" val="256*a*1"/>
  <p:tag name="KSO_WM_UNIT_CLEAR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PRESET_TEXT_INDEX" val="3"/>
  <p:tag name="KSO_WM_UNIT_PRESET_TEXT_LEN" val="17"/>
  <p:tag name="KSO_WM_BEAUTIFY_FLAG" val="#wm#"/>
  <p:tag name="KSO_WM_TAG_VERSION" val="1.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228"/>
  <p:tag name="KSO_WM_SLIDE_ID" val="150995200"/>
  <p:tag name="KSO_WM_SLIDE_INDEX" val="1"/>
  <p:tag name="KSO_WM_SLIDE_ITEM_CNT" val="5"/>
  <p:tag name="KSO_WM_SLIDE_LAYOUT" val="a_f_d"/>
  <p:tag name="KSO_WM_SLIDE_LAYOUT_CNT" val="1_1_4"/>
  <p:tag name="KSO_WM_SLIDE_TYPE" val="text"/>
  <p:tag name="KSO_WM_BEAUTIFY_FLAG" val="#wm#"/>
  <p:tag name="KSO_WM_SLIDE_POSITION" val="0*27"/>
  <p:tag name="KSO_WM_SLIDE_SIZE" val="908*494"/>
  <p:tag name="KSO_WM_TAG_VERSION" val="1.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228"/>
  <p:tag name="KSO_WM_UNIT_TYPE" val="d"/>
  <p:tag name="KSO_WM_UNIT_INDEX" val="1"/>
  <p:tag name="KSO_WM_UNIT_ID" val="150995200*d*1"/>
  <p:tag name="KSO_WM_UNIT_CLEAR" val="0"/>
  <p:tag name="KSO_WM_UNIT_LAYERLEVEL" val="1"/>
  <p:tag name="KSO_WM_UNIT_VALUE" val="1433*1866"/>
  <p:tag name="KSO_WM_UNIT_HIGHLIGHT" val="0"/>
  <p:tag name="KSO_WM_UNIT_COMPATIBLE" val="0"/>
  <p:tag name="KSO_WM_BEAUTIFY_FLAG" val="#wm#"/>
  <p:tag name="KSO_WM_TAG_VERSION" val="1.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150995200*i*4"/>
  <p:tag name="KSO_WM_TEMPLATE_CATEGORY" val="diagram"/>
  <p:tag name="KSO_WM_TEMPLATE_INDEX" val="16922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150995200*i*5"/>
  <p:tag name="KSO_WM_TEMPLATE_CATEGORY" val="diagram"/>
  <p:tag name="KSO_WM_TEMPLATE_INDEX" val="16922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150995200*i*6"/>
  <p:tag name="KSO_WM_TEMPLATE_CATEGORY" val="diagram"/>
  <p:tag name="KSO_WM_TEMPLATE_INDEX" val="169228"/>
</p:tagLst>
</file>

<file path=ppt/theme/theme1.xml><?xml version="1.0" encoding="utf-8"?>
<a:theme xmlns:a="http://schemas.openxmlformats.org/drawingml/2006/main" name="Office 主题">
  <a:themeElements>
    <a:clrScheme name="自定义 169">
      <a:dk1>
        <a:srgbClr val="FFFFFF"/>
      </a:dk1>
      <a:lt1>
        <a:srgbClr val="000000"/>
      </a:lt1>
      <a:dk2>
        <a:srgbClr val="44546A"/>
      </a:dk2>
      <a:lt2>
        <a:srgbClr val="E7E6E6"/>
      </a:lt2>
      <a:accent1>
        <a:srgbClr val="00BE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8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000120140530A34PPBG">
  <a:themeElements>
    <a:clrScheme name="自定义 1">
      <a:dk1>
        <a:srgbClr val="3D3F41"/>
      </a:dk1>
      <a:lt1>
        <a:srgbClr val="FFFFFF"/>
      </a:lt1>
      <a:dk2>
        <a:srgbClr val="3D3F41"/>
      </a:dk2>
      <a:lt2>
        <a:srgbClr val="FFFFFF"/>
      </a:lt2>
      <a:accent1>
        <a:srgbClr val="1E5BB4"/>
      </a:accent1>
      <a:accent2>
        <a:srgbClr val="2797B9"/>
      </a:accent2>
      <a:accent3>
        <a:srgbClr val="149E97"/>
      </a:accent3>
      <a:accent4>
        <a:srgbClr val="7C9D41"/>
      </a:accent4>
      <a:accent5>
        <a:srgbClr val="D37051"/>
      </a:accent5>
      <a:accent6>
        <a:srgbClr val="D2689D"/>
      </a:accent6>
      <a:hlink>
        <a:srgbClr val="FFC000"/>
      </a:hlink>
      <a:folHlink>
        <a:srgbClr val="AFB2B4"/>
      </a:folHlink>
    </a:clrScheme>
    <a:fontScheme name="自定义 3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bab956b1f44ef9d173162e10f4b2778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6eaa9825d2fedb5a83ac41ebe86c43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6F137BD-4306-4066-A1F9-181A2C01AD47}"/>
</file>

<file path=customXml/itemProps2.xml><?xml version="1.0" encoding="utf-8"?>
<ds:datastoreItem xmlns:ds="http://schemas.openxmlformats.org/officeDocument/2006/customXml" ds:itemID="{5DFA5547-03D2-4177-BB89-298AA04242F1}"/>
</file>

<file path=customXml/itemProps3.xml><?xml version="1.0" encoding="utf-8"?>
<ds:datastoreItem xmlns:ds="http://schemas.openxmlformats.org/officeDocument/2006/customXml" ds:itemID="{FF341836-FA2F-46AC-BAE6-44DB65FA74EF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677</Words>
  <Application>Microsoft Office PowerPoint</Application>
  <PresentationFormat>宽屏</PresentationFormat>
  <Paragraphs>112</Paragraphs>
  <Slides>17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黑体</vt:lpstr>
      <vt:lpstr>经典特黑简</vt:lpstr>
      <vt:lpstr>宋体</vt:lpstr>
      <vt:lpstr>幼圆</vt:lpstr>
      <vt:lpstr>Arial</vt:lpstr>
      <vt:lpstr>Baskerville Old Face</vt:lpstr>
      <vt:lpstr>Calibri</vt:lpstr>
      <vt:lpstr>Calibri Light</vt:lpstr>
      <vt:lpstr>Wingdings</vt:lpstr>
      <vt:lpstr>Office 主题</vt:lpstr>
      <vt:lpstr>A000120140530A34PPBG</vt:lpstr>
      <vt:lpstr>Bootstrap入门</vt:lpstr>
      <vt:lpstr>PowerPoint 演示文稿</vt:lpstr>
      <vt:lpstr>2011年由Twitter两名设计师在GitHub上发布的开源产品。  Bootstrap是一个用于快速开发Web应用程序和网站的前端框架。  它基于HTML、CSS、Javascript。 </vt:lpstr>
      <vt:lpstr>CDN加速服务</vt:lpstr>
      <vt:lpstr>PowerPoint 演示文稿</vt:lpstr>
      <vt:lpstr>PowerPoint 演示文稿</vt:lpstr>
      <vt:lpstr>栅格参数</vt:lpstr>
      <vt:lpstr>PowerPoint 演示文稿</vt:lpstr>
      <vt:lpstr>文本样式</vt:lpstr>
      <vt:lpstr>PowerPoint 演示文稿</vt:lpstr>
      <vt:lpstr>行、单元格样式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huanggl</dc:creator>
  <cp:lastModifiedBy>黄光亮</cp:lastModifiedBy>
  <cp:revision>19</cp:revision>
  <dcterms:created xsi:type="dcterms:W3CDTF">2017-01-02T08:24:00Z</dcterms:created>
  <dcterms:modified xsi:type="dcterms:W3CDTF">2018-04-25T00:57:53Z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2052-10.1.0.6146</vt:lpwstr>
  </property>
</Properties>
</file>